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1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19.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996" r:id="rId1"/>
  </p:sldMasterIdLst>
  <p:sldIdLst>
    <p:sldId id="256" r:id="rId2"/>
    <p:sldId id="311" r:id="rId3"/>
    <p:sldId id="399" r:id="rId4"/>
    <p:sldId id="317" r:id="rId5"/>
    <p:sldId id="412" r:id="rId6"/>
    <p:sldId id="403" r:id="rId7"/>
    <p:sldId id="352" r:id="rId8"/>
    <p:sldId id="351" r:id="rId9"/>
    <p:sldId id="353" r:id="rId10"/>
    <p:sldId id="354" r:id="rId11"/>
    <p:sldId id="355" r:id="rId12"/>
    <p:sldId id="356" r:id="rId13"/>
    <p:sldId id="357" r:id="rId14"/>
    <p:sldId id="358" r:id="rId15"/>
    <p:sldId id="359" r:id="rId16"/>
    <p:sldId id="361" r:id="rId17"/>
    <p:sldId id="360" r:id="rId18"/>
    <p:sldId id="408" r:id="rId19"/>
    <p:sldId id="409" r:id="rId20"/>
    <p:sldId id="411" r:id="rId21"/>
    <p:sldId id="362" r:id="rId22"/>
    <p:sldId id="417" r:id="rId23"/>
    <p:sldId id="415" r:id="rId24"/>
    <p:sldId id="414" r:id="rId25"/>
    <p:sldId id="416" r:id="rId26"/>
    <p:sldId id="372" r:id="rId27"/>
    <p:sldId id="419" r:id="rId28"/>
    <p:sldId id="377" r:id="rId29"/>
    <p:sldId id="378" r:id="rId30"/>
    <p:sldId id="423" r:id="rId31"/>
    <p:sldId id="381" r:id="rId32"/>
    <p:sldId id="424" r:id="rId33"/>
    <p:sldId id="420" r:id="rId34"/>
    <p:sldId id="422" r:id="rId35"/>
    <p:sldId id="421" r:id="rId36"/>
    <p:sldId id="425" r:id="rId37"/>
    <p:sldId id="426" r:id="rId38"/>
    <p:sldId id="427" r:id="rId39"/>
    <p:sldId id="429" r:id="rId40"/>
    <p:sldId id="428" r:id="rId41"/>
    <p:sldId id="430" r:id="rId42"/>
  </p:sldIdLst>
  <p:sldSz cx="12192000" cy="6858000"/>
  <p:notesSz cx="6858000" cy="9144000"/>
  <p:embeddedFontLst>
    <p:embeddedFont>
      <p:font typeface="B Titr" panose="00000700000000000000" pitchFamily="2" charset="-78"/>
      <p:bold r:id="rId43"/>
    </p:embeddedFont>
    <p:embeddedFont>
      <p:font typeface="Calibri Light" panose="020F0302020204030204" pitchFamily="34" charset="0"/>
      <p:regular r:id="rId44"/>
    </p:embeddedFont>
    <p:embeddedFont>
      <p:font typeface="B Nazanin" panose="00000400000000000000" pitchFamily="2" charset="-78"/>
      <p:regular r:id="rId45"/>
      <p:bold r:id="rId46"/>
    </p:embeddedFont>
    <p:embeddedFont>
      <p:font typeface="Cambria" panose="02040503050406030204" pitchFamily="18" charset="0"/>
      <p:regular r:id="rId47"/>
      <p:bold r:id="rId48"/>
      <p:italic r:id="rId49"/>
      <p:boldItalic r:id="rId50"/>
    </p:embeddedFont>
    <p:embeddedFont>
      <p:font typeface="Calibri" panose="020F0502020204030204" pitchFamily="34" charset="0"/>
      <p:regular r:id="rId51"/>
      <p:bold r:id="rId52"/>
    </p:embeddedFont>
    <p:embeddedFont>
      <p:font typeface="2  Titr" panose="00000700000000000000" pitchFamily="2" charset="-78"/>
      <p:bold r:id="rId53"/>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000"/>
    <a:srgbClr val="8E0000"/>
    <a:srgbClr val="FF1111"/>
    <a:srgbClr val="FF7C80"/>
    <a:srgbClr val="FF5050"/>
    <a:srgbClr val="CCECFF"/>
    <a:srgbClr val="99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3609" autoAdjust="0"/>
    <p:restoredTop sz="94660"/>
  </p:normalViewPr>
  <p:slideViewPr>
    <p:cSldViewPr snapToGrid="0">
      <p:cViewPr varScale="1">
        <p:scale>
          <a:sx n="47" d="100"/>
          <a:sy n="47" d="100"/>
        </p:scale>
        <p:origin x="42" y="56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2FE39922-7890-4043-8670-BCC42B7D99CB}" type="datetimeFigureOut">
              <a:rPr lang="fa-IR" smtClean="0"/>
              <a:t>09/05/1438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126667358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FE39922-7890-4043-8670-BCC42B7D99CB}" type="datetimeFigureOut">
              <a:rPr lang="fa-IR" smtClean="0"/>
              <a:t>09/05/1438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463863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FE39922-7890-4043-8670-BCC42B7D99CB}" type="datetimeFigureOut">
              <a:rPr lang="fa-IR" smtClean="0"/>
              <a:t>09/05/1438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1848296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FE39922-7890-4043-8670-BCC42B7D99CB}" type="datetimeFigureOut">
              <a:rPr lang="fa-IR" smtClean="0"/>
              <a:t>09/05/1438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4276597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39922-7890-4043-8670-BCC42B7D99CB}" type="datetimeFigureOut">
              <a:rPr lang="fa-IR" smtClean="0"/>
              <a:t>09/05/1438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91892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2FE39922-7890-4043-8670-BCC42B7D99CB}" type="datetimeFigureOut">
              <a:rPr lang="fa-IR" smtClean="0"/>
              <a:t>09/05/1438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76708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2FE39922-7890-4043-8670-BCC42B7D99CB}" type="datetimeFigureOut">
              <a:rPr lang="fa-IR" smtClean="0"/>
              <a:t>09/05/1438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394543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2FE39922-7890-4043-8670-BCC42B7D99CB}" type="datetimeFigureOut">
              <a:rPr lang="fa-IR" smtClean="0"/>
              <a:t>09/05/1438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250670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39922-7890-4043-8670-BCC42B7D99CB}" type="datetimeFigureOut">
              <a:rPr lang="fa-IR" smtClean="0"/>
              <a:t>09/05/1438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292352089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39922-7890-4043-8670-BCC42B7D99CB}" type="datetimeFigureOut">
              <a:rPr lang="fa-IR" smtClean="0"/>
              <a:t>09/05/1438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36834190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39922-7890-4043-8670-BCC42B7D99CB}" type="datetimeFigureOut">
              <a:rPr lang="fa-IR" smtClean="0"/>
              <a:t>09/05/1438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87B4438-9452-4F4A-8914-39A45DD05D26}" type="slidenum">
              <a:rPr lang="fa-IR" smtClean="0"/>
              <a:t>‹#›</a:t>
            </a:fld>
            <a:endParaRPr lang="fa-IR"/>
          </a:p>
        </p:txBody>
      </p:sp>
    </p:spTree>
    <p:extLst>
      <p:ext uri="{BB962C8B-B14F-4D97-AF65-F5344CB8AC3E}">
        <p14:creationId xmlns:p14="http://schemas.microsoft.com/office/powerpoint/2010/main" val="379818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FE39922-7890-4043-8670-BCC42B7D99CB}" type="datetimeFigureOut">
              <a:rPr lang="fa-IR" smtClean="0"/>
              <a:t>09/05/1438</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87B4438-9452-4F4A-8914-39A45DD05D26}" type="slidenum">
              <a:rPr lang="fa-IR" smtClean="0"/>
              <a:t>‹#›</a:t>
            </a:fld>
            <a:endParaRPr lang="fa-IR"/>
          </a:p>
        </p:txBody>
      </p:sp>
    </p:spTree>
    <p:extLst>
      <p:ext uri="{BB962C8B-B14F-4D97-AF65-F5344CB8AC3E}">
        <p14:creationId xmlns:p14="http://schemas.microsoft.com/office/powerpoint/2010/main" val="419380204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27.jpg"/><Relationship Id="rId18" Type="http://schemas.openxmlformats.org/officeDocument/2006/relationships/image" Target="../media/image28.jpg"/><Relationship Id="rId3" Type="http://schemas.microsoft.com/office/2007/relationships/hdphoto" Target="../media/hdphoto3.wdp"/><Relationship Id="rId21" Type="http://schemas.openxmlformats.org/officeDocument/2006/relationships/image" Target="../media/image1.png"/><Relationship Id="rId7" Type="http://schemas.openxmlformats.org/officeDocument/2006/relationships/image" Target="../media/image31.jpg"/><Relationship Id="rId12" Type="http://schemas.openxmlformats.org/officeDocument/2006/relationships/image" Target="../media/image25.jpg"/><Relationship Id="rId17" Type="http://schemas.openxmlformats.org/officeDocument/2006/relationships/image" Target="../media/image26.jpg"/><Relationship Id="rId2" Type="http://schemas.openxmlformats.org/officeDocument/2006/relationships/image" Target="../media/image37.png"/><Relationship Id="rId16" Type="http://schemas.openxmlformats.org/officeDocument/2006/relationships/image" Target="../media/image42.jpg"/><Relationship Id="rId20" Type="http://schemas.openxmlformats.org/officeDocument/2006/relationships/image" Target="../media/image43.jp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32.jpg"/><Relationship Id="rId5" Type="http://schemas.openxmlformats.org/officeDocument/2006/relationships/image" Target="../media/image39.png"/><Relationship Id="rId15" Type="http://schemas.openxmlformats.org/officeDocument/2006/relationships/image" Target="../media/image41.jpg"/><Relationship Id="rId10" Type="http://schemas.openxmlformats.org/officeDocument/2006/relationships/image" Target="../media/image34.jpg"/><Relationship Id="rId19" Type="http://schemas.openxmlformats.org/officeDocument/2006/relationships/image" Target="../media/image29.jpg"/><Relationship Id="rId4" Type="http://schemas.openxmlformats.org/officeDocument/2006/relationships/image" Target="../media/image38.png"/><Relationship Id="rId9" Type="http://schemas.openxmlformats.org/officeDocument/2006/relationships/image" Target="../media/image23.jpg"/><Relationship Id="rId14" Type="http://schemas.openxmlformats.org/officeDocument/2006/relationships/image" Target="../media/image33.jpg"/></Relationships>
</file>

<file path=ppt/slides/_rels/slide19.xml.rels><?xml version="1.0" encoding="UTF-8" standalone="yes"?>
<Relationships xmlns="http://schemas.openxmlformats.org/package/2006/relationships"><Relationship Id="rId26" Type="http://schemas.openxmlformats.org/officeDocument/2006/relationships/image" Target="../media/image50.jpeg"/><Relationship Id="rId21" Type="http://schemas.openxmlformats.org/officeDocument/2006/relationships/image" Target="../media/image29.jpg"/><Relationship Id="rId42" Type="http://schemas.openxmlformats.org/officeDocument/2006/relationships/image" Target="../media/image66.jpeg"/><Relationship Id="rId47" Type="http://schemas.openxmlformats.org/officeDocument/2006/relationships/image" Target="../media/image71.jpeg"/><Relationship Id="rId63" Type="http://schemas.openxmlformats.org/officeDocument/2006/relationships/image" Target="../media/image87.jpeg"/><Relationship Id="rId68" Type="http://schemas.openxmlformats.org/officeDocument/2006/relationships/image" Target="../media/image92.jpeg"/><Relationship Id="rId2" Type="http://schemas.openxmlformats.org/officeDocument/2006/relationships/image" Target="../media/image37.png"/><Relationship Id="rId16" Type="http://schemas.openxmlformats.org/officeDocument/2006/relationships/image" Target="../media/image33.jpg"/><Relationship Id="rId29" Type="http://schemas.openxmlformats.org/officeDocument/2006/relationships/image" Target="../media/image53.jpeg"/><Relationship Id="rId11" Type="http://schemas.openxmlformats.org/officeDocument/2006/relationships/image" Target="../media/image46.jpeg"/><Relationship Id="rId24" Type="http://schemas.openxmlformats.org/officeDocument/2006/relationships/image" Target="../media/image48.jpeg"/><Relationship Id="rId32" Type="http://schemas.openxmlformats.org/officeDocument/2006/relationships/image" Target="../media/image56.jpeg"/><Relationship Id="rId37" Type="http://schemas.openxmlformats.org/officeDocument/2006/relationships/image" Target="../media/image61.jpeg"/><Relationship Id="rId40" Type="http://schemas.openxmlformats.org/officeDocument/2006/relationships/image" Target="../media/image64.jpeg"/><Relationship Id="rId45" Type="http://schemas.openxmlformats.org/officeDocument/2006/relationships/image" Target="../media/image69.jpeg"/><Relationship Id="rId53" Type="http://schemas.openxmlformats.org/officeDocument/2006/relationships/image" Target="../media/image77.jpeg"/><Relationship Id="rId58" Type="http://schemas.openxmlformats.org/officeDocument/2006/relationships/image" Target="../media/image82.jpeg"/><Relationship Id="rId66" Type="http://schemas.openxmlformats.org/officeDocument/2006/relationships/image" Target="../media/image90.jpeg"/><Relationship Id="rId74" Type="http://schemas.openxmlformats.org/officeDocument/2006/relationships/image" Target="../media/image98.jpeg"/><Relationship Id="rId5" Type="http://schemas.microsoft.com/office/2007/relationships/hdphoto" Target="../media/hdphoto5.wdp"/><Relationship Id="rId61" Type="http://schemas.openxmlformats.org/officeDocument/2006/relationships/image" Target="../media/image85.jpeg"/><Relationship Id="rId19" Type="http://schemas.openxmlformats.org/officeDocument/2006/relationships/image" Target="../media/image26.jpg"/><Relationship Id="rId14" Type="http://schemas.openxmlformats.org/officeDocument/2006/relationships/image" Target="../media/image32.jpg"/><Relationship Id="rId22" Type="http://schemas.openxmlformats.org/officeDocument/2006/relationships/image" Target="../media/image43.jpg"/><Relationship Id="rId27" Type="http://schemas.openxmlformats.org/officeDocument/2006/relationships/image" Target="../media/image51.jpeg"/><Relationship Id="rId30" Type="http://schemas.openxmlformats.org/officeDocument/2006/relationships/image" Target="../media/image54.jpeg"/><Relationship Id="rId35" Type="http://schemas.openxmlformats.org/officeDocument/2006/relationships/image" Target="../media/image59.jpeg"/><Relationship Id="rId43" Type="http://schemas.openxmlformats.org/officeDocument/2006/relationships/image" Target="../media/image67.jpeg"/><Relationship Id="rId48" Type="http://schemas.openxmlformats.org/officeDocument/2006/relationships/image" Target="../media/image72.jpeg"/><Relationship Id="rId56" Type="http://schemas.openxmlformats.org/officeDocument/2006/relationships/image" Target="../media/image80.jpeg"/><Relationship Id="rId64" Type="http://schemas.openxmlformats.org/officeDocument/2006/relationships/image" Target="../media/image88.jpeg"/><Relationship Id="rId69" Type="http://schemas.openxmlformats.org/officeDocument/2006/relationships/image" Target="../media/image93.jpeg"/><Relationship Id="rId8" Type="http://schemas.microsoft.com/office/2007/relationships/hdphoto" Target="../media/hdphoto4.wdp"/><Relationship Id="rId51" Type="http://schemas.openxmlformats.org/officeDocument/2006/relationships/image" Target="../media/image75.jpeg"/><Relationship Id="rId72" Type="http://schemas.openxmlformats.org/officeDocument/2006/relationships/image" Target="../media/image96.jpeg"/><Relationship Id="rId3" Type="http://schemas.microsoft.com/office/2007/relationships/hdphoto" Target="../media/hdphoto3.wdp"/><Relationship Id="rId12" Type="http://schemas.openxmlformats.org/officeDocument/2006/relationships/image" Target="../media/image23.jpg"/><Relationship Id="rId17" Type="http://schemas.openxmlformats.org/officeDocument/2006/relationships/image" Target="../media/image41.jpg"/><Relationship Id="rId25" Type="http://schemas.openxmlformats.org/officeDocument/2006/relationships/image" Target="../media/image49.jpeg"/><Relationship Id="rId33" Type="http://schemas.openxmlformats.org/officeDocument/2006/relationships/image" Target="../media/image57.jpeg"/><Relationship Id="rId38" Type="http://schemas.openxmlformats.org/officeDocument/2006/relationships/image" Target="../media/image62.jpeg"/><Relationship Id="rId46" Type="http://schemas.openxmlformats.org/officeDocument/2006/relationships/image" Target="../media/image70.jpeg"/><Relationship Id="rId59" Type="http://schemas.openxmlformats.org/officeDocument/2006/relationships/image" Target="../media/image83.jpeg"/><Relationship Id="rId67" Type="http://schemas.openxmlformats.org/officeDocument/2006/relationships/image" Target="../media/image91.jpeg"/><Relationship Id="rId20" Type="http://schemas.openxmlformats.org/officeDocument/2006/relationships/image" Target="../media/image28.jpg"/><Relationship Id="rId41" Type="http://schemas.openxmlformats.org/officeDocument/2006/relationships/image" Target="../media/image65.jpeg"/><Relationship Id="rId54" Type="http://schemas.openxmlformats.org/officeDocument/2006/relationships/image" Target="../media/image78.jpeg"/><Relationship Id="rId62" Type="http://schemas.openxmlformats.org/officeDocument/2006/relationships/image" Target="../media/image86.jpeg"/><Relationship Id="rId70" Type="http://schemas.openxmlformats.org/officeDocument/2006/relationships/image" Target="../media/image94.jpeg"/><Relationship Id="rId75"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45.png"/><Relationship Id="rId15" Type="http://schemas.openxmlformats.org/officeDocument/2006/relationships/image" Target="../media/image27.jpg"/><Relationship Id="rId23" Type="http://schemas.openxmlformats.org/officeDocument/2006/relationships/image" Target="../media/image47.jpeg"/><Relationship Id="rId28" Type="http://schemas.openxmlformats.org/officeDocument/2006/relationships/image" Target="../media/image52.jpeg"/><Relationship Id="rId36" Type="http://schemas.openxmlformats.org/officeDocument/2006/relationships/image" Target="../media/image60.jpeg"/><Relationship Id="rId49" Type="http://schemas.openxmlformats.org/officeDocument/2006/relationships/image" Target="../media/image73.jpeg"/><Relationship Id="rId57" Type="http://schemas.openxmlformats.org/officeDocument/2006/relationships/image" Target="../media/image81.jpeg"/><Relationship Id="rId10" Type="http://schemas.openxmlformats.org/officeDocument/2006/relationships/image" Target="../media/image31.jpg"/><Relationship Id="rId31" Type="http://schemas.openxmlformats.org/officeDocument/2006/relationships/image" Target="../media/image55.jpeg"/><Relationship Id="rId44" Type="http://schemas.openxmlformats.org/officeDocument/2006/relationships/image" Target="../media/image68.jpeg"/><Relationship Id="rId52" Type="http://schemas.openxmlformats.org/officeDocument/2006/relationships/image" Target="../media/image76.jpeg"/><Relationship Id="rId60" Type="http://schemas.openxmlformats.org/officeDocument/2006/relationships/image" Target="../media/image84.jpeg"/><Relationship Id="rId65" Type="http://schemas.openxmlformats.org/officeDocument/2006/relationships/image" Target="../media/image89.jpeg"/><Relationship Id="rId73" Type="http://schemas.openxmlformats.org/officeDocument/2006/relationships/image" Target="../media/image97.jpeg"/><Relationship Id="rId4" Type="http://schemas.openxmlformats.org/officeDocument/2006/relationships/image" Target="../media/image44.png"/><Relationship Id="rId9" Type="http://schemas.openxmlformats.org/officeDocument/2006/relationships/image" Target="../media/image25.jpg"/><Relationship Id="rId13" Type="http://schemas.openxmlformats.org/officeDocument/2006/relationships/image" Target="../media/image34.jpg"/><Relationship Id="rId18" Type="http://schemas.openxmlformats.org/officeDocument/2006/relationships/image" Target="../media/image42.jpg"/><Relationship Id="rId39" Type="http://schemas.openxmlformats.org/officeDocument/2006/relationships/image" Target="../media/image63.jpeg"/><Relationship Id="rId34" Type="http://schemas.openxmlformats.org/officeDocument/2006/relationships/image" Target="../media/image58.jpeg"/><Relationship Id="rId50" Type="http://schemas.openxmlformats.org/officeDocument/2006/relationships/image" Target="../media/image74.jpeg"/><Relationship Id="rId55" Type="http://schemas.openxmlformats.org/officeDocument/2006/relationships/image" Target="../media/image79.jpeg"/><Relationship Id="rId76" Type="http://schemas.openxmlformats.org/officeDocument/2006/relationships/image" Target="../media/image1.png"/><Relationship Id="rId7" Type="http://schemas.openxmlformats.org/officeDocument/2006/relationships/image" Target="../media/image39.png"/><Relationship Id="rId71" Type="http://schemas.openxmlformats.org/officeDocument/2006/relationships/image" Target="../media/image95.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8.jpeg"/><Relationship Id="rId4" Type="http://schemas.openxmlformats.org/officeDocument/2006/relationships/image" Target="../media/image107.jpg"/></Relationships>
</file>

<file path=ppt/slides/_rels/slide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1.jpeg"/><Relationship Id="rId4" Type="http://schemas.openxmlformats.org/officeDocument/2006/relationships/image" Target="../media/image110.jpeg"/></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r="360" b="19926"/>
          <a:stretch/>
        </p:blipFill>
        <p:spPr>
          <a:xfrm>
            <a:off x="0" y="6357115"/>
            <a:ext cx="12209929" cy="522345"/>
          </a:xfrm>
          <a:prstGeom prst="rect">
            <a:avLst/>
          </a:prstGeom>
        </p:spPr>
      </p:pic>
      <p:pic>
        <p:nvPicPr>
          <p:cNvPr id="10" name="Picture 9"/>
          <p:cNvPicPr>
            <a:picLocks noChangeAspect="1"/>
          </p:cNvPicPr>
          <p:nvPr/>
        </p:nvPicPr>
        <p:blipFill>
          <a:blip r:embed="rId3"/>
          <a:stretch>
            <a:fillRect/>
          </a:stretch>
        </p:blipFill>
        <p:spPr>
          <a:xfrm>
            <a:off x="1286541" y="3591489"/>
            <a:ext cx="9081677" cy="2450923"/>
          </a:xfrm>
          <a:prstGeom prst="rect">
            <a:avLst/>
          </a:prstGeom>
        </p:spPr>
      </p:pic>
      <p:pic>
        <p:nvPicPr>
          <p:cNvPr id="11" name="Picture 10"/>
          <p:cNvPicPr>
            <a:picLocks noChangeAspect="1"/>
          </p:cNvPicPr>
          <p:nvPr/>
        </p:nvPicPr>
        <p:blipFill rotWithShape="1">
          <a:blip r:embed="rId4"/>
          <a:srcRect l="2858" r="1148" b="20581"/>
          <a:stretch/>
        </p:blipFill>
        <p:spPr>
          <a:xfrm>
            <a:off x="1543124" y="614551"/>
            <a:ext cx="9123680" cy="2372490"/>
          </a:xfrm>
          <a:prstGeom prst="rect">
            <a:avLst/>
          </a:prstGeom>
        </p:spPr>
      </p:pic>
    </p:spTree>
    <p:extLst>
      <p:ext uri="{BB962C8B-B14F-4D97-AF65-F5344CB8AC3E}">
        <p14:creationId xmlns:p14="http://schemas.microsoft.com/office/powerpoint/2010/main" val="922623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پایبندی به کانون خانواده!!!:</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328161" y="2186940"/>
            <a:ext cx="4427220" cy="3672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4"/>
          <a:srcRect r="360" b="19926"/>
          <a:stretch/>
        </p:blipFill>
        <p:spPr>
          <a:xfrm>
            <a:off x="0" y="6335655"/>
            <a:ext cx="12209929" cy="522345"/>
          </a:xfrm>
          <a:prstGeom prst="rect">
            <a:avLst/>
          </a:prstGeom>
        </p:spPr>
      </p:pic>
    </p:spTree>
    <p:extLst>
      <p:ext uri="{BB962C8B-B14F-4D97-AF65-F5344CB8AC3E}">
        <p14:creationId xmlns:p14="http://schemas.microsoft.com/office/powerpoint/2010/main" val="3751160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ایجاد ترس از ایدز برای پیشگیری</a:t>
            </a:r>
            <a:b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b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 از رفتارهای پرخطر:</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627120" y="2423160"/>
            <a:ext cx="4480560" cy="36118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rotWithShape="1">
          <a:blip r:embed="rId4"/>
          <a:srcRect r="360" b="19926"/>
          <a:stretch/>
        </p:blipFill>
        <p:spPr>
          <a:xfrm>
            <a:off x="0" y="6335655"/>
            <a:ext cx="12209929" cy="522345"/>
          </a:xfrm>
          <a:prstGeom prst="rect">
            <a:avLst/>
          </a:prstGeom>
        </p:spPr>
      </p:pic>
    </p:spTree>
    <p:extLst>
      <p:ext uri="{BB962C8B-B14F-4D97-AF65-F5344CB8AC3E}">
        <p14:creationId xmlns:p14="http://schemas.microsoft.com/office/powerpoint/2010/main" val="4118631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ترس باعث تغییر رفتار ماندگار</a:t>
            </a:r>
            <a:b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b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  نمی شود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739641" y="2385060"/>
            <a:ext cx="3909060" cy="35661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4"/>
          <a:srcRect r="360" b="19926"/>
          <a:stretch/>
        </p:blipFill>
        <p:spPr>
          <a:xfrm>
            <a:off x="0" y="6335655"/>
            <a:ext cx="12209929" cy="522345"/>
          </a:xfrm>
          <a:prstGeom prst="rect">
            <a:avLst/>
          </a:prstGeom>
        </p:spPr>
      </p:pic>
    </p:spTree>
    <p:extLst>
      <p:ext uri="{BB962C8B-B14F-4D97-AF65-F5344CB8AC3E}">
        <p14:creationId xmlns:p14="http://schemas.microsoft.com/office/powerpoint/2010/main" val="1051420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پیام های ضد و نقیض در منابع</a:t>
            </a:r>
            <a:b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b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 اطلاعاتی مختلف:</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4450080" y="2377441"/>
            <a:ext cx="4533900" cy="36728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rotWithShape="1">
          <a:blip r:embed="rId4"/>
          <a:srcRect r="360" b="19926"/>
          <a:stretch/>
        </p:blipFill>
        <p:spPr>
          <a:xfrm>
            <a:off x="0" y="6335655"/>
            <a:ext cx="12209929" cy="522345"/>
          </a:xfrm>
          <a:prstGeom prst="rect">
            <a:avLst/>
          </a:prstGeom>
        </p:spPr>
      </p:pic>
    </p:spTree>
    <p:extLst>
      <p:ext uri="{BB962C8B-B14F-4D97-AF65-F5344CB8AC3E}">
        <p14:creationId xmlns:p14="http://schemas.microsoft.com/office/powerpoint/2010/main" val="11348467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سخنرانی های تخصصی برای</a:t>
            </a:r>
            <a:b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b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 جامعه عمومی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686300" y="2484121"/>
            <a:ext cx="3992880" cy="34213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4"/>
          <a:srcRect r="360" b="19926"/>
          <a:stretch/>
        </p:blipFill>
        <p:spPr>
          <a:xfrm>
            <a:off x="0" y="6335655"/>
            <a:ext cx="12209929" cy="522345"/>
          </a:xfrm>
          <a:prstGeom prst="rect">
            <a:avLst/>
          </a:prstGeom>
        </p:spPr>
      </p:pic>
    </p:spTree>
    <p:extLst>
      <p:ext uri="{BB962C8B-B14F-4D97-AF65-F5344CB8AC3E}">
        <p14:creationId xmlns:p14="http://schemas.microsoft.com/office/powerpoint/2010/main" val="1883856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نپذیرفتن بیماران در بخش درمان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flipH="1">
            <a:off x="6812280" y="2560321"/>
            <a:ext cx="3741420" cy="35890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46" y="2048366"/>
            <a:ext cx="5275983" cy="39518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rotWithShape="1">
          <a:blip r:embed="rId5"/>
          <a:srcRect r="360" b="19926"/>
          <a:stretch/>
        </p:blipFill>
        <p:spPr>
          <a:xfrm>
            <a:off x="0" y="6335655"/>
            <a:ext cx="12209929" cy="522345"/>
          </a:xfrm>
          <a:prstGeom prst="rect">
            <a:avLst/>
          </a:prstGeom>
        </p:spPr>
      </p:pic>
    </p:spTree>
    <p:extLst>
      <p:ext uri="{BB962C8B-B14F-4D97-AF65-F5344CB8AC3E}">
        <p14:creationId xmlns:p14="http://schemas.microsoft.com/office/powerpoint/2010/main" val="1525880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تبعات اموزش بر افراد مبتلا:</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60" y="2560320"/>
            <a:ext cx="3093720" cy="30937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384" y="2701289"/>
            <a:ext cx="3213735" cy="286265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r="360" b="19926"/>
          <a:stretch/>
        </p:blipFill>
        <p:spPr>
          <a:xfrm>
            <a:off x="0" y="6335655"/>
            <a:ext cx="12209929" cy="522345"/>
          </a:xfrm>
          <a:prstGeom prst="rect">
            <a:avLst/>
          </a:prstGeom>
        </p:spPr>
      </p:pic>
    </p:spTree>
    <p:extLst>
      <p:ext uri="{BB962C8B-B14F-4D97-AF65-F5344CB8AC3E}">
        <p14:creationId xmlns:p14="http://schemas.microsoft.com/office/powerpoint/2010/main" val="2345674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نتیجه نهایی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7025957" y="2575878"/>
            <a:ext cx="3261043" cy="293338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8771" y="2575878"/>
            <a:ext cx="3281680" cy="31851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22219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4702" b="89969" l="8000" r="90000">
                        <a14:foregroundMark x1="15538" y1="50993" x2="15538" y2="50993"/>
                        <a14:foregroundMark x1="15769" y1="46499" x2="15769" y2="46499"/>
                        <a14:foregroundMark x1="15692" y1="39289" x2="15692" y2="39289"/>
                        <a14:foregroundMark x1="15231" y1="34901" x2="15231" y2="34901"/>
                        <a14:foregroundMark x1="20538" y1="24765" x2="20538" y2="24765"/>
                        <a14:foregroundMark x1="20462" y1="21526" x2="20462" y2="21526"/>
                        <a14:foregroundMark x1="26077" y1="21421" x2="26077" y2="21421"/>
                        <a14:foregroundMark x1="26615" y1="19018" x2="26615" y2="19018"/>
                        <a14:foregroundMark x1="27154" y1="17659" x2="27154" y2="17659"/>
                        <a14:foregroundMark x1="18615" y1="20690" x2="18615" y2="20690"/>
                        <a14:foregroundMark x1="16462" y1="23615" x2="16462" y2="23615"/>
                        <a14:foregroundMark x1="47769" y1="83908" x2="47769" y2="83908"/>
                        <a14:foregroundMark x1="45846" y1="82550" x2="45846" y2="82550"/>
                        <a14:foregroundMark x1="36154" y1="79937" x2="36154" y2="79937"/>
                        <a14:foregroundMark x1="36385" y1="78161" x2="36385" y2="78161"/>
                        <a14:foregroundMark x1="85692" y1="42947" x2="85692" y2="42947"/>
                        <a14:foregroundMark x1="79846" y1="35005" x2="79846" y2="35005"/>
                        <a14:foregroundMark x1="80462" y1="30930" x2="80462" y2="30930"/>
                        <a14:foregroundMark x1="78538" y1="32184" x2="78538" y2="32184"/>
                        <a14:foregroundMark x1="74769" y1="32184" x2="74769" y2="32184"/>
                        <a14:foregroundMark x1="73231" y1="32706" x2="73231" y2="32706"/>
                        <a14:foregroundMark x1="77154" y1="34065" x2="77154" y2="34065"/>
                        <a14:foregroundMark x1="71154" y1="26855" x2="71154" y2="26855"/>
                        <a14:foregroundMark x1="13538" y1="48276" x2="13538" y2="48276"/>
                        <a14:foregroundMark x1="13538" y1="49634" x2="13538" y2="49634"/>
                        <a14:foregroundMark x1="13077" y1="50470" x2="13077" y2="50470"/>
                        <a14:foregroundMark x1="30769" y1="34065" x2="30769" y2="34065"/>
                        <a14:foregroundMark x1="30231" y1="28527" x2="30231" y2="28527"/>
                        <a14:foregroundMark x1="31308" y1="26541" x2="31308" y2="26541"/>
                        <a14:foregroundMark x1="31308" y1="26541" x2="31308" y2="26541"/>
                        <a14:foregroundMark x1="31308" y1="26541" x2="31308" y2="26541"/>
                        <a14:foregroundMark x1="29462" y1="26228" x2="29462" y2="26228"/>
                        <a14:foregroundMark x1="27385" y1="28631" x2="27385" y2="28631"/>
                        <a14:foregroundMark x1="31538" y1="29467" x2="31538" y2="29467"/>
                        <a14:foregroundMark x1="49385" y1="21944" x2="49385" y2="21944"/>
                        <a14:foregroundMark x1="48615" y1="18704" x2="48615" y2="18704"/>
                        <a14:foregroundMark x1="47385" y1="21108" x2="47385" y2="21108"/>
                        <a14:foregroundMark x1="45923" y1="24869" x2="45923" y2="24869"/>
                        <a14:foregroundMark x1="48692" y1="24451" x2="48692" y2="24451"/>
                        <a14:foregroundMark x1="48615" y1="25601" x2="48615" y2="25601"/>
                        <a14:foregroundMark x1="48538" y1="26750" x2="48538" y2="26750"/>
                        <a14:foregroundMark x1="47154" y1="27377" x2="47154" y2="27377"/>
                        <a14:foregroundMark x1="50000" y1="26437" x2="50000" y2="26437"/>
                        <a14:foregroundMark x1="49462" y1="27168" x2="49462" y2="27168"/>
                        <a14:foregroundMark x1="44769" y1="27168" x2="44769" y2="27168"/>
                        <a14:foregroundMark x1="44000" y1="22884" x2="44000" y2="22884"/>
                        <a14:foregroundMark x1="43692" y1="27482" x2="43692" y2="27482"/>
                        <a14:foregroundMark x1="43231" y1="28109" x2="43231" y2="28109"/>
                        <a14:foregroundMark x1="50077" y1="27273" x2="50077" y2="27273"/>
                        <a14:foregroundMark x1="42923" y1="29467" x2="51462" y2="26332"/>
                        <a14:backgroundMark x1="30000" y1="28527" x2="30000" y2="28527"/>
                        <a14:backgroundMark x1="30077" y1="31348" x2="30077" y2="31348"/>
                        <a14:backgroundMark x1="28308" y1="29258" x2="28308" y2="29258"/>
                        <a14:backgroundMark x1="29769" y1="25914" x2="29769" y2="25914"/>
                        <a14:backgroundMark x1="29923" y1="29572" x2="29923" y2="29572"/>
                        <a14:backgroundMark x1="26308" y1="29363" x2="26308" y2="29363"/>
                        <a14:backgroundMark x1="38615" y1="30512" x2="50846" y2="26541"/>
                      </a14:backgroundRemoval>
                    </a14:imgEffect>
                  </a14:imgLayer>
                </a14:imgProps>
              </a:ext>
              <a:ext uri="{28A0092B-C50C-407E-A947-70E740481C1C}">
                <a14:useLocalDpi xmlns:a14="http://schemas.microsoft.com/office/drawing/2010/main" val="0"/>
              </a:ext>
            </a:extLst>
          </a:blip>
          <a:srcRect l="13027" t="11060" r="23466" b="25898"/>
          <a:stretch/>
        </p:blipFill>
        <p:spPr>
          <a:xfrm>
            <a:off x="2567608" y="216336"/>
            <a:ext cx="6624736" cy="4841153"/>
          </a:xfrm>
          <a:prstGeom prst="rect">
            <a:avLst/>
          </a:prstGeom>
        </p:spPr>
      </p:pic>
      <p:grpSp>
        <p:nvGrpSpPr>
          <p:cNvPr id="5" name="Group 4"/>
          <p:cNvGrpSpPr/>
          <p:nvPr/>
        </p:nvGrpSpPr>
        <p:grpSpPr>
          <a:xfrm>
            <a:off x="4136541" y="1527243"/>
            <a:ext cx="4338977" cy="4497299"/>
            <a:chOff x="2771800" y="1556792"/>
            <a:chExt cx="3963694" cy="3963694"/>
          </a:xfrm>
        </p:grpSpPr>
        <p:pic>
          <p:nvPicPr>
            <p:cNvPr id="72" name="Picture 7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800" y="1556792"/>
              <a:ext cx="3963694" cy="3963694"/>
            </a:xfrm>
            <a:prstGeom prst="rect">
              <a:avLst/>
            </a:prstGeom>
          </p:spPr>
        </p:pic>
        <p:sp>
          <p:nvSpPr>
            <p:cNvPr id="3" name="TextBox 2"/>
            <p:cNvSpPr txBox="1"/>
            <p:nvPr/>
          </p:nvSpPr>
          <p:spPr>
            <a:xfrm>
              <a:off x="4071088" y="2601286"/>
              <a:ext cx="1033324" cy="523220"/>
            </a:xfrm>
            <a:prstGeom prst="rect">
              <a:avLst/>
            </a:prstGeom>
            <a:noFill/>
          </p:spPr>
          <p:txBody>
            <a:bodyPr wrap="square" rtlCol="1">
              <a:spAutoFit/>
            </a:bodyPr>
            <a:lstStyle/>
            <a:p>
              <a:r>
                <a:rPr lang="en-US" sz="2800" b="1" dirty="0">
                  <a:solidFill>
                    <a:srgbClr val="FF0000"/>
                  </a:solidFill>
                  <a:effectLst>
                    <a:outerShdw blurRad="38100" dist="38100" dir="2700000" algn="tl">
                      <a:srgbClr val="000000">
                        <a:alpha val="43137"/>
                      </a:srgbClr>
                    </a:outerShdw>
                  </a:effectLst>
                </a:rPr>
                <a:t>HIV</a:t>
              </a:r>
              <a:endParaRPr lang="fa-IR" sz="2800" b="1" dirty="0">
                <a:solidFill>
                  <a:srgbClr val="FF0000"/>
                </a:solidFill>
                <a:effectLst>
                  <a:outerShdw blurRad="38100" dist="38100" dir="2700000" algn="tl">
                    <a:srgbClr val="000000">
                      <a:alpha val="43137"/>
                    </a:srgbClr>
                  </a:outerShdw>
                </a:effectLst>
              </a:endParaRPr>
            </a:p>
          </p:txBody>
        </p:sp>
      </p:grpSp>
      <p:grpSp>
        <p:nvGrpSpPr>
          <p:cNvPr id="2" name="Group 1"/>
          <p:cNvGrpSpPr/>
          <p:nvPr/>
        </p:nvGrpSpPr>
        <p:grpSpPr>
          <a:xfrm>
            <a:off x="491508" y="-152680"/>
            <a:ext cx="11433831" cy="6491360"/>
            <a:chOff x="1240875" y="6408714"/>
            <a:chExt cx="9264014" cy="5928916"/>
          </a:xfrm>
        </p:grpSpPr>
        <p:pic>
          <p:nvPicPr>
            <p:cNvPr id="7" name="Picture 6"/>
            <p:cNvPicPr>
              <a:picLocks noChangeAspect="1"/>
            </p:cNvPicPr>
            <p:nvPr/>
          </p:nvPicPr>
          <p:blipFill rotWithShape="1">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ackgroundRemoval t="5647" b="89938" l="4769" r="94000">
                          <a14:foregroundMark x1="10846" y1="29979" x2="10846" y2="29979"/>
                        </a14:backgroundRemoval>
                      </a14:imgEffect>
                    </a14:imgLayer>
                  </a14:imgProps>
                </a:ext>
                <a:ext uri="{28A0092B-C50C-407E-A947-70E740481C1C}">
                  <a14:useLocalDpi xmlns:a14="http://schemas.microsoft.com/office/drawing/2010/main" val="0"/>
                </a:ext>
              </a:extLst>
            </a:blip>
            <a:srcRect l="5541" t="7327" r="5795" b="18353"/>
            <a:stretch/>
          </p:blipFill>
          <p:spPr>
            <a:xfrm>
              <a:off x="1240875" y="6450653"/>
              <a:ext cx="8604956" cy="5886977"/>
            </a:xfrm>
            <a:prstGeom prst="rect">
              <a:avLst/>
            </a:prstGeom>
          </p:spPr>
        </p:pic>
        <p:pic>
          <p:nvPicPr>
            <p:cNvPr id="9" name="Picture 8"/>
            <p:cNvPicPr>
              <a:picLocks noChangeAspect="1"/>
            </p:cNvPicPr>
            <p:nvPr/>
          </p:nvPicPr>
          <p:blipFill rotWithShape="1">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backgroundRemoval t="5647" b="89938" l="4769" r="94000">
                          <a14:foregroundMark x1="10846" y1="29979" x2="10846" y2="29979"/>
                        </a14:backgroundRemoval>
                      </a14:imgEffect>
                    </a14:imgLayer>
                  </a14:imgProps>
                </a:ext>
                <a:ext uri="{28A0092B-C50C-407E-A947-70E740481C1C}">
                  <a14:useLocalDpi xmlns:a14="http://schemas.microsoft.com/office/drawing/2010/main" val="0"/>
                </a:ext>
              </a:extLst>
            </a:blip>
            <a:srcRect l="5541" t="7327" r="5795" b="18353"/>
            <a:stretch/>
          </p:blipFill>
          <p:spPr>
            <a:xfrm flipH="1">
              <a:off x="1899933" y="6408714"/>
              <a:ext cx="8604956" cy="5886977"/>
            </a:xfrm>
            <a:prstGeom prst="rect">
              <a:avLst/>
            </a:prstGeom>
          </p:spPr>
        </p:pic>
      </p:grpSp>
      <p:pic>
        <p:nvPicPr>
          <p:cNvPr id="11" name="Picture 10"/>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2344330" y="2155936"/>
            <a:ext cx="1284602" cy="11717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preferRelativeResize="0">
            <a:picLocks/>
          </p:cNvPicPr>
          <p:nvPr/>
        </p:nvPicPr>
        <p:blipFill rotWithShape="1">
          <a:blip r:embed="rId8" cstate="print">
            <a:extLst>
              <a:ext uri="{28A0092B-C50C-407E-A947-70E740481C1C}">
                <a14:useLocalDpi xmlns:a14="http://schemas.microsoft.com/office/drawing/2010/main" val="0"/>
              </a:ext>
            </a:extLst>
          </a:blip>
          <a:srcRect b="8856"/>
          <a:stretch/>
        </p:blipFill>
        <p:spPr>
          <a:xfrm>
            <a:off x="3917190" y="4837588"/>
            <a:ext cx="1225900" cy="1186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8689660" y="649578"/>
            <a:ext cx="1805231" cy="131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1123" y="3439758"/>
            <a:ext cx="1298656" cy="1156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8762130" y="3327112"/>
            <a:ext cx="1511534" cy="123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preferRelativeResize="0">
            <a:picLocks/>
          </p:cNvPicPr>
          <p:nvPr/>
        </p:nvPicPr>
        <p:blipFill>
          <a:blip r:embed="rId12">
            <a:extLst>
              <a:ext uri="{28A0092B-C50C-407E-A947-70E740481C1C}">
                <a14:useLocalDpi xmlns:a14="http://schemas.microsoft.com/office/drawing/2010/main" val="0"/>
              </a:ext>
            </a:extLst>
          </a:blip>
          <a:stretch>
            <a:fillRect/>
          </a:stretch>
        </p:blipFill>
        <p:spPr>
          <a:xfrm>
            <a:off x="7098261" y="4676786"/>
            <a:ext cx="1190340" cy="1280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93294" y="4597367"/>
            <a:ext cx="2106929" cy="1439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26813" y="728456"/>
            <a:ext cx="1236539" cy="1237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preferRelativeResize="0">
            <a:picLocks noChangeAspect="1"/>
          </p:cNvPicPr>
          <p:nvPr/>
        </p:nvPicPr>
        <p:blipFill>
          <a:blip r:embed="rId15">
            <a:extLst>
              <a:ext uri="{28A0092B-C50C-407E-A947-70E740481C1C}">
                <a14:useLocalDpi xmlns:a14="http://schemas.microsoft.com/office/drawing/2010/main" val="0"/>
              </a:ext>
            </a:extLst>
          </a:blip>
          <a:stretch>
            <a:fillRect/>
          </a:stretch>
        </p:blipFill>
        <p:spPr>
          <a:xfrm>
            <a:off x="5478061" y="4996066"/>
            <a:ext cx="1253805" cy="12538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preferRelativeResize="0">
            <a:picLocks/>
          </p:cNvPicPr>
          <p:nvPr/>
        </p:nvPicPr>
        <p:blipFill>
          <a:blip r:embed="rId16">
            <a:extLst>
              <a:ext uri="{28A0092B-C50C-407E-A947-70E740481C1C}">
                <a14:useLocalDpi xmlns:a14="http://schemas.microsoft.com/office/drawing/2010/main" val="0"/>
              </a:ext>
            </a:extLst>
          </a:blip>
          <a:stretch>
            <a:fillRect/>
          </a:stretch>
        </p:blipFill>
        <p:spPr>
          <a:xfrm>
            <a:off x="5597431" y="407926"/>
            <a:ext cx="1357879" cy="12360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preferRelativeResize="0">
            <a:picLocks/>
          </p:cNvPicPr>
          <p:nvPr/>
        </p:nvPicPr>
        <p:blipFill>
          <a:blip r:embed="rId17">
            <a:extLst>
              <a:ext uri="{28A0092B-C50C-407E-A947-70E740481C1C}">
                <a14:useLocalDpi xmlns:a14="http://schemas.microsoft.com/office/drawing/2010/main" val="0"/>
              </a:ext>
            </a:extLst>
          </a:blip>
          <a:stretch>
            <a:fillRect/>
          </a:stretch>
        </p:blipFill>
        <p:spPr>
          <a:xfrm>
            <a:off x="1767745" y="4641701"/>
            <a:ext cx="1783050" cy="13504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preferRelativeResize="0">
            <a:picLocks/>
          </p:cNvPicPr>
          <p:nvPr/>
        </p:nvPicPr>
        <p:blipFill>
          <a:blip r:embed="rId18">
            <a:extLst>
              <a:ext uri="{28A0092B-C50C-407E-A947-70E740481C1C}">
                <a14:useLocalDpi xmlns:a14="http://schemas.microsoft.com/office/drawing/2010/main" val="0"/>
              </a:ext>
            </a:extLst>
          </a:blip>
          <a:stretch>
            <a:fillRect/>
          </a:stretch>
        </p:blipFill>
        <p:spPr>
          <a:xfrm>
            <a:off x="1807810" y="769680"/>
            <a:ext cx="1928800" cy="1274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preferRelativeResize="0">
            <a:picLocks/>
          </p:cNvPicPr>
          <p:nvPr/>
        </p:nvPicPr>
        <p:blipFill>
          <a:blip r:embed="rId19">
            <a:extLst>
              <a:ext uri="{28A0092B-C50C-407E-A947-70E740481C1C}">
                <a14:useLocalDpi xmlns:a14="http://schemas.microsoft.com/office/drawing/2010/main" val="0"/>
              </a:ext>
            </a:extLst>
          </a:blip>
          <a:stretch>
            <a:fillRect/>
          </a:stretch>
        </p:blipFill>
        <p:spPr>
          <a:xfrm>
            <a:off x="7183941" y="638948"/>
            <a:ext cx="1277089" cy="1196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preferRelativeResize="0">
            <a:picLocks/>
          </p:cNvPicPr>
          <p:nvPr/>
        </p:nvPicPr>
        <p:blipFill>
          <a:blip r:embed="rId20">
            <a:extLst>
              <a:ext uri="{28A0092B-C50C-407E-A947-70E740481C1C}">
                <a14:useLocalDpi xmlns:a14="http://schemas.microsoft.com/office/drawing/2010/main" val="0"/>
              </a:ext>
            </a:extLst>
          </a:blip>
          <a:stretch>
            <a:fillRect/>
          </a:stretch>
        </p:blipFill>
        <p:spPr>
          <a:xfrm>
            <a:off x="8762130" y="2058820"/>
            <a:ext cx="1433397" cy="11829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p:cNvPicPr>
            <a:picLocks noChangeAspect="1"/>
          </p:cNvPicPr>
          <p:nvPr/>
        </p:nvPicPr>
        <p:blipFill rotWithShape="1">
          <a:blip r:embed="rId21"/>
          <a:srcRect r="360" b="19926"/>
          <a:stretch/>
        </p:blipFill>
        <p:spPr>
          <a:xfrm>
            <a:off x="0" y="6335655"/>
            <a:ext cx="12209929" cy="522345"/>
          </a:xfrm>
          <a:prstGeom prst="rect">
            <a:avLst/>
          </a:prstGeom>
        </p:spPr>
      </p:pic>
    </p:spTree>
    <p:extLst>
      <p:ext uri="{BB962C8B-B14F-4D97-AF65-F5344CB8AC3E}">
        <p14:creationId xmlns:p14="http://schemas.microsoft.com/office/powerpoint/2010/main" val="2670485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1+#ppt_w/2"/>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0-#ppt_w/2"/>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1+#ppt_w/2"/>
                                          </p:val>
                                        </p:tav>
                                        <p:tav tm="100000">
                                          <p:val>
                                            <p:strVal val="#ppt_x"/>
                                          </p:val>
                                        </p:tav>
                                      </p:tavLst>
                                    </p:anim>
                                    <p:anim calcmode="lin" valueType="num">
                                      <p:cBhvr additive="base">
                                        <p:cTn id="61" dur="500" fill="hold"/>
                                        <p:tgtEl>
                                          <p:spTgt spid="24"/>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500" fill="hold"/>
                                        <p:tgtEl>
                                          <p:spTgt spid="11"/>
                                        </p:tgtEl>
                                        <p:attrNameLst>
                                          <p:attrName>ppt_x</p:attrName>
                                        </p:attrNameLst>
                                      </p:cBhvr>
                                      <p:tavLst>
                                        <p:tav tm="0">
                                          <p:val>
                                            <p:strVal val="0-#ppt_w/2"/>
                                          </p:val>
                                        </p:tav>
                                        <p:tav tm="100000">
                                          <p:val>
                                            <p:strVal val="#ppt_x"/>
                                          </p:val>
                                        </p:tav>
                                      </p:tavLst>
                                    </p:anim>
                                    <p:anim calcmode="lin" valueType="num">
                                      <p:cBhvr additive="base">
                                        <p:cTn id="71" dur="500" fill="hold"/>
                                        <p:tgtEl>
                                          <p:spTgt spid="11"/>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fill="hold"/>
                                        <p:tgtEl>
                                          <p:spTgt spid="14"/>
                                        </p:tgtEl>
                                        <p:attrNameLst>
                                          <p:attrName>ppt_x</p:attrName>
                                        </p:attrNameLst>
                                      </p:cBhvr>
                                      <p:tavLst>
                                        <p:tav tm="0">
                                          <p:val>
                                            <p:strVal val="0-#ppt_w/2"/>
                                          </p:val>
                                        </p:tav>
                                        <p:tav tm="100000">
                                          <p:val>
                                            <p:strVal val="#ppt_x"/>
                                          </p:val>
                                        </p:tav>
                                      </p:tavLst>
                                    </p:anim>
                                    <p:anim calcmode="lin" valueType="num">
                                      <p:cBhvr additive="base">
                                        <p:cTn id="7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0-#ppt_h/2"/>
                                          </p:val>
                                        </p:tav>
                                        <p:tav tm="100000">
                                          <p:val>
                                            <p:strVal val="#ppt_y"/>
                                          </p:val>
                                        </p:tav>
                                      </p:tavLst>
                                    </p:anim>
                                  </p:childTnLst>
                                </p:cTn>
                              </p:par>
                              <p:par>
                                <p:cTn id="82" presetID="2" presetClass="entr" presetSubtype="1"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ppt_x"/>
                                          </p:val>
                                        </p:tav>
                                        <p:tav tm="100000">
                                          <p:val>
                                            <p:strVal val="#ppt_x"/>
                                          </p:val>
                                        </p:tav>
                                      </p:tavLst>
                                    </p:anim>
                                    <p:anim calcmode="lin" valueType="num">
                                      <p:cBhvr additive="base">
                                        <p:cTn id="85"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1000" fill="hold"/>
                                        <p:tgtEl>
                                          <p:spTgt spid="20"/>
                                        </p:tgtEl>
                                        <p:attrNameLst>
                                          <p:attrName>ppt_w</p:attrName>
                                        </p:attrNameLst>
                                      </p:cBhvr>
                                      <p:tavLst>
                                        <p:tav tm="0">
                                          <p:val>
                                            <p:fltVal val="0"/>
                                          </p:val>
                                        </p:tav>
                                        <p:tav tm="100000">
                                          <p:val>
                                            <p:strVal val="#ppt_w"/>
                                          </p:val>
                                        </p:tav>
                                      </p:tavLst>
                                    </p:anim>
                                    <p:anim calcmode="lin" valueType="num">
                                      <p:cBhvr>
                                        <p:cTn id="91" dur="1000" fill="hold"/>
                                        <p:tgtEl>
                                          <p:spTgt spid="20"/>
                                        </p:tgtEl>
                                        <p:attrNameLst>
                                          <p:attrName>ppt_h</p:attrName>
                                        </p:attrNameLst>
                                      </p:cBhvr>
                                      <p:tavLst>
                                        <p:tav tm="0">
                                          <p:val>
                                            <p:fltVal val="0"/>
                                          </p:val>
                                        </p:tav>
                                        <p:tav tm="100000">
                                          <p:val>
                                            <p:strVal val="#ppt_h"/>
                                          </p:val>
                                        </p:tav>
                                      </p:tavLst>
                                    </p:anim>
                                    <p:anim calcmode="lin" valueType="num">
                                      <p:cBhvr>
                                        <p:cTn id="92" dur="1000" fill="hold"/>
                                        <p:tgtEl>
                                          <p:spTgt spid="20"/>
                                        </p:tgtEl>
                                        <p:attrNameLst>
                                          <p:attrName>style.rotation</p:attrName>
                                        </p:attrNameLst>
                                      </p:cBhvr>
                                      <p:tavLst>
                                        <p:tav tm="0">
                                          <p:val>
                                            <p:fltVal val="90"/>
                                          </p:val>
                                        </p:tav>
                                        <p:tav tm="100000">
                                          <p:val>
                                            <p:fltVal val="0"/>
                                          </p:val>
                                        </p:tav>
                                      </p:tavLst>
                                    </p:anim>
                                    <p:animEffect transition="in" filter="fade">
                                      <p:cBhvr>
                                        <p:cTn id="9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4702" b="89969" l="8000" r="90000">
                        <a14:foregroundMark x1="15538" y1="50993" x2="15538" y2="50993"/>
                        <a14:foregroundMark x1="15769" y1="46499" x2="15769" y2="46499"/>
                        <a14:foregroundMark x1="15692" y1="39289" x2="15692" y2="39289"/>
                        <a14:foregroundMark x1="15231" y1="34901" x2="15231" y2="34901"/>
                        <a14:foregroundMark x1="20538" y1="24765" x2="20538" y2="24765"/>
                        <a14:foregroundMark x1="20462" y1="21526" x2="20462" y2="21526"/>
                        <a14:foregroundMark x1="26077" y1="21421" x2="26077" y2="21421"/>
                        <a14:foregroundMark x1="26615" y1="19018" x2="26615" y2="19018"/>
                        <a14:foregroundMark x1="27154" y1="17659" x2="27154" y2="17659"/>
                        <a14:foregroundMark x1="18615" y1="20690" x2="18615" y2="20690"/>
                        <a14:foregroundMark x1="16462" y1="23615" x2="16462" y2="23615"/>
                        <a14:foregroundMark x1="47769" y1="83908" x2="47769" y2="83908"/>
                        <a14:foregroundMark x1="45846" y1="82550" x2="45846" y2="82550"/>
                        <a14:foregroundMark x1="36154" y1="79937" x2="36154" y2="79937"/>
                        <a14:foregroundMark x1="36385" y1="78161" x2="36385" y2="78161"/>
                        <a14:foregroundMark x1="85692" y1="42947" x2="85692" y2="42947"/>
                        <a14:foregroundMark x1="79846" y1="35005" x2="79846" y2="35005"/>
                        <a14:foregroundMark x1="80462" y1="30930" x2="80462" y2="30930"/>
                        <a14:foregroundMark x1="78538" y1="32184" x2="78538" y2="32184"/>
                        <a14:foregroundMark x1="74769" y1="32184" x2="74769" y2="32184"/>
                        <a14:foregroundMark x1="73231" y1="32706" x2="73231" y2="32706"/>
                        <a14:foregroundMark x1="77154" y1="34065" x2="77154" y2="34065"/>
                        <a14:foregroundMark x1="71154" y1="26855" x2="71154" y2="26855"/>
                        <a14:foregroundMark x1="13538" y1="48276" x2="13538" y2="48276"/>
                        <a14:foregroundMark x1="13538" y1="49634" x2="13538" y2="49634"/>
                        <a14:foregroundMark x1="13077" y1="50470" x2="13077" y2="50470"/>
                        <a14:foregroundMark x1="30769" y1="34065" x2="30769" y2="34065"/>
                        <a14:foregroundMark x1="30231" y1="28527" x2="30231" y2="28527"/>
                        <a14:foregroundMark x1="31308" y1="26541" x2="31308" y2="26541"/>
                        <a14:foregroundMark x1="31308" y1="26541" x2="31308" y2="26541"/>
                        <a14:foregroundMark x1="31308" y1="26541" x2="31308" y2="26541"/>
                        <a14:foregroundMark x1="29462" y1="26228" x2="29462" y2="26228"/>
                        <a14:foregroundMark x1="27385" y1="28631" x2="27385" y2="28631"/>
                        <a14:foregroundMark x1="31538" y1="29467" x2="31538" y2="29467"/>
                        <a14:foregroundMark x1="49385" y1="21944" x2="49385" y2="21944"/>
                        <a14:foregroundMark x1="48615" y1="18704" x2="48615" y2="18704"/>
                        <a14:foregroundMark x1="47385" y1="21108" x2="47385" y2="21108"/>
                        <a14:foregroundMark x1="45923" y1="24869" x2="45923" y2="24869"/>
                        <a14:foregroundMark x1="48692" y1="24451" x2="48692" y2="24451"/>
                        <a14:foregroundMark x1="48615" y1="25601" x2="48615" y2="25601"/>
                        <a14:foregroundMark x1="48538" y1="26750" x2="48538" y2="26750"/>
                        <a14:foregroundMark x1="47154" y1="27377" x2="47154" y2="27377"/>
                        <a14:foregroundMark x1="50000" y1="26437" x2="50000" y2="26437"/>
                        <a14:foregroundMark x1="49462" y1="27168" x2="49462" y2="27168"/>
                        <a14:foregroundMark x1="44769" y1="27168" x2="44769" y2="27168"/>
                        <a14:foregroundMark x1="44000" y1="22884" x2="44000" y2="22884"/>
                        <a14:foregroundMark x1="43692" y1="27482" x2="43692" y2="27482"/>
                        <a14:foregroundMark x1="43231" y1="28109" x2="43231" y2="28109"/>
                        <a14:foregroundMark x1="50077" y1="27273" x2="50077" y2="27273"/>
                        <a14:foregroundMark x1="42923" y1="29467" x2="51462" y2="26332"/>
                        <a14:backgroundMark x1="30000" y1="28527" x2="30000" y2="28527"/>
                        <a14:backgroundMark x1="30077" y1="31348" x2="30077" y2="31348"/>
                        <a14:backgroundMark x1="28308" y1="29258" x2="28308" y2="29258"/>
                        <a14:backgroundMark x1="29769" y1="25914" x2="29769" y2="25914"/>
                        <a14:backgroundMark x1="29923" y1="29572" x2="29923" y2="29572"/>
                        <a14:backgroundMark x1="26308" y1="29363" x2="26308" y2="29363"/>
                        <a14:backgroundMark x1="38615" y1="30512" x2="50846" y2="26541"/>
                      </a14:backgroundRemoval>
                    </a14:imgEffect>
                  </a14:imgLayer>
                </a14:imgProps>
              </a:ext>
              <a:ext uri="{28A0092B-C50C-407E-A947-70E740481C1C}">
                <a14:useLocalDpi xmlns:a14="http://schemas.microsoft.com/office/drawing/2010/main" val="0"/>
              </a:ext>
            </a:extLst>
          </a:blip>
          <a:srcRect l="13027" t="11060" r="23466" b="25898"/>
          <a:stretch/>
        </p:blipFill>
        <p:spPr>
          <a:xfrm>
            <a:off x="2567608" y="216336"/>
            <a:ext cx="6624736" cy="4841153"/>
          </a:xfrm>
          <a:prstGeom prst="rect">
            <a:avLst/>
          </a:prstGeom>
        </p:spPr>
      </p:pic>
      <p:pic>
        <p:nvPicPr>
          <p:cNvPr id="201" name="Picture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92" b="95385" l="3154" r="96692">
                        <a14:foregroundMark x1="45385" y1="37154" x2="45385" y2="37154"/>
                        <a14:foregroundMark x1="56000" y1="20231" x2="56000" y2="20231"/>
                        <a14:foregroundMark x1="53769" y1="20231" x2="53769" y2="20231"/>
                        <a14:foregroundMark x1="45538" y1="18846" x2="45538" y2="18846"/>
                        <a14:foregroundMark x1="44231" y1="15769" x2="57000" y2="26154"/>
                        <a14:foregroundMark x1="44154" y1="38538" x2="53077" y2="53000"/>
                        <a14:foregroundMark x1="35462" y1="64154" x2="35462" y2="64154"/>
                        <a14:backgroundMark x1="28154" y1="41231" x2="28154" y2="41231"/>
                        <a14:backgroundMark x1="30538" y1="16615" x2="20077" y2="57846"/>
                        <a14:backgroundMark x1="46923" y1="80077" x2="46923" y2="80077"/>
                      </a14:backgroundRemoval>
                    </a14:imgEffect>
                  </a14:imgLayer>
                </a14:imgProps>
              </a:ext>
              <a:ext uri="{28A0092B-C50C-407E-A947-70E740481C1C}">
                <a14:useLocalDpi xmlns:a14="http://schemas.microsoft.com/office/drawing/2010/main" val="0"/>
              </a:ext>
            </a:extLst>
          </a:blip>
          <a:srcRect l="18972" t="7201" r="19240" b="5570"/>
          <a:stretch/>
        </p:blipFill>
        <p:spPr>
          <a:xfrm>
            <a:off x="5518516" y="1780256"/>
            <a:ext cx="1843876" cy="2603119"/>
          </a:xfrm>
          <a:prstGeom prst="rect">
            <a:avLst/>
          </a:prstGeom>
        </p:spPr>
      </p:pic>
      <p:pic>
        <p:nvPicPr>
          <p:cNvPr id="202" name="Picture 201"/>
          <p:cNvPicPr>
            <a:picLocks noChangeAspect="1"/>
          </p:cNvPicPr>
          <p:nvPr/>
        </p:nvPicPr>
        <p:blipFill rotWithShape="1">
          <a:blip r:embed="rId6"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4702" b="89969" l="8000" r="90000">
                        <a14:foregroundMark x1="15538" y1="50993" x2="15538" y2="50993"/>
                        <a14:foregroundMark x1="15769" y1="46499" x2="15769" y2="46499"/>
                        <a14:foregroundMark x1="15692" y1="39289" x2="15692" y2="39289"/>
                        <a14:foregroundMark x1="15231" y1="34901" x2="15231" y2="34901"/>
                        <a14:foregroundMark x1="20538" y1="24765" x2="20538" y2="24765"/>
                        <a14:foregroundMark x1="20462" y1="21526" x2="20462" y2="21526"/>
                        <a14:foregroundMark x1="26077" y1="21421" x2="26077" y2="21421"/>
                        <a14:foregroundMark x1="26615" y1="19018" x2="26615" y2="19018"/>
                        <a14:foregroundMark x1="27154" y1="17659" x2="27154" y2="17659"/>
                        <a14:foregroundMark x1="18615" y1="20690" x2="18615" y2="20690"/>
                        <a14:foregroundMark x1="16462" y1="23615" x2="16462" y2="23615"/>
                        <a14:foregroundMark x1="47769" y1="83908" x2="47769" y2="83908"/>
                        <a14:foregroundMark x1="45846" y1="82550" x2="45846" y2="82550"/>
                        <a14:foregroundMark x1="36154" y1="79937" x2="36154" y2="79937"/>
                        <a14:foregroundMark x1="36385" y1="78161" x2="36385" y2="78161"/>
                        <a14:foregroundMark x1="85692" y1="42947" x2="85692" y2="42947"/>
                        <a14:foregroundMark x1="79846" y1="35005" x2="79846" y2="35005"/>
                        <a14:foregroundMark x1="80462" y1="30930" x2="80462" y2="30930"/>
                        <a14:foregroundMark x1="78538" y1="32184" x2="78538" y2="32184"/>
                        <a14:foregroundMark x1="74769" y1="32184" x2="74769" y2="32184"/>
                        <a14:foregroundMark x1="73231" y1="32706" x2="73231" y2="32706"/>
                        <a14:foregroundMark x1="77154" y1="34065" x2="77154" y2="34065"/>
                        <a14:foregroundMark x1="71154" y1="26855" x2="71154" y2="26855"/>
                        <a14:foregroundMark x1="13538" y1="48276" x2="13538" y2="48276"/>
                        <a14:foregroundMark x1="13538" y1="49634" x2="13538" y2="49634"/>
                        <a14:foregroundMark x1="13077" y1="50470" x2="13077" y2="50470"/>
                        <a14:foregroundMark x1="30769" y1="34065" x2="30769" y2="34065"/>
                        <a14:foregroundMark x1="30231" y1="28527" x2="30231" y2="28527"/>
                        <a14:foregroundMark x1="31308" y1="26541" x2="31308" y2="26541"/>
                        <a14:foregroundMark x1="31308" y1="26541" x2="31308" y2="26541"/>
                        <a14:foregroundMark x1="31308" y1="26541" x2="31308" y2="26541"/>
                        <a14:foregroundMark x1="29462" y1="26228" x2="29462" y2="26228"/>
                        <a14:foregroundMark x1="27385" y1="28631" x2="27385" y2="28631"/>
                        <a14:foregroundMark x1="31538" y1="29467" x2="31538" y2="29467"/>
                        <a14:foregroundMark x1="81692" y1="58725" x2="81692" y2="58725"/>
                        <a14:foregroundMark x1="83385" y1="56531" x2="83385" y2="56531"/>
                        <a14:foregroundMark x1="84077" y1="60188" x2="84077" y2="60188"/>
                        <a14:foregroundMark x1="85231" y1="61546" x2="85231" y2="61546"/>
                        <a14:foregroundMark x1="75154" y1="57053" x2="75154" y2="57053"/>
                        <a14:foregroundMark x1="77692" y1="58203" x2="77692" y2="58203"/>
                        <a14:foregroundMark x1="77923" y1="55277" x2="77923" y2="55277"/>
                        <a14:foregroundMark x1="79231" y1="59875" x2="79231" y2="59875"/>
                        <a14:foregroundMark x1="84615" y1="63009" x2="84615" y2="63009"/>
                        <a14:foregroundMark x1="85615" y1="63845" x2="85615" y2="63845"/>
                        <a14:foregroundMark x1="80231" y1="61129" x2="80231" y2="61129"/>
                        <a14:foregroundMark x1="77231" y1="60084" x2="77231" y2="60084"/>
                        <a14:foregroundMark x1="71000" y1="55695" x2="71000" y2="55695"/>
                        <a14:foregroundMark x1="76000" y1="58934" x2="76000" y2="58934"/>
                        <a14:foregroundMark x1="69538" y1="56322" x2="69615" y2="55695"/>
                        <a14:foregroundMark x1="68000" y1="54859" x2="68000" y2="54859"/>
                        <a14:foregroundMark x1="71154" y1="57158" x2="71154" y2="57158"/>
                        <a14:foregroundMark x1="64615" y1="50157" x2="64615" y2="50157"/>
                        <a14:foregroundMark x1="66769" y1="55068" x2="66769" y2="55068"/>
                        <a14:foregroundMark x1="60385" y1="50366" x2="60385" y2="50366"/>
                        <a14:foregroundMark x1="61462" y1="47440" x2="61462" y2="47440"/>
                        <a14:foregroundMark x1="55692" y1="46917" x2="55692" y2="46917"/>
                        <a14:foregroundMark x1="51462" y1="46082" x2="51462" y2="46082"/>
                        <a14:foregroundMark x1="52615" y1="44619" x2="52615" y2="44619"/>
                        <a14:foregroundMark x1="53154" y1="46708" x2="53154" y2="46708"/>
                        <a14:foregroundMark x1="52154" y1="47962" x2="52154" y2="47962"/>
                        <a14:foregroundMark x1="53385" y1="48903" x2="53385" y2="48903"/>
                        <a14:foregroundMark x1="54231" y1="49321" x2="54231" y2="49321"/>
                        <a14:foregroundMark x1="51308" y1="48276" x2="51308" y2="48276"/>
                        <a14:foregroundMark x1="60308" y1="52247" x2="60308" y2="52247"/>
                        <a14:foregroundMark x1="62538" y1="52247" x2="62538" y2="52247"/>
                        <a14:foregroundMark x1="61692" y1="52874" x2="61692" y2="52874"/>
                        <a14:foregroundMark x1="62615" y1="53710" x2="62615" y2="53710"/>
                        <a14:foregroundMark x1="52077" y1="49216" x2="85769" y2="64577"/>
                        <a14:backgroundMark x1="30000" y1="28527" x2="30000" y2="28527"/>
                        <a14:backgroundMark x1="30077" y1="31348" x2="30077" y2="31348"/>
                        <a14:backgroundMark x1="28308" y1="29258" x2="28308" y2="29258"/>
                        <a14:backgroundMark x1="29769" y1="25914" x2="29769" y2="25914"/>
                        <a14:backgroundMark x1="29923" y1="29572" x2="29923" y2="29572"/>
                        <a14:backgroundMark x1="53846" y1="60815" x2="53846" y2="60815"/>
                        <a14:backgroundMark x1="51308" y1="49007" x2="85923" y2="63950"/>
                        <a14:backgroundMark x1="51385" y1="48798" x2="51000" y2="64472"/>
                        <a14:backgroundMark x1="54846" y1="61129" x2="54846" y2="61129"/>
                        <a14:backgroundMark x1="82923" y1="63323" x2="51615" y2="49321"/>
                      </a14:backgroundRemoval>
                    </a14:imgEffect>
                  </a14:imgLayer>
                </a14:imgProps>
              </a:ext>
              <a:ext uri="{28A0092B-C50C-407E-A947-70E740481C1C}">
                <a14:useLocalDpi xmlns:a14="http://schemas.microsoft.com/office/drawing/2010/main" val="0"/>
              </a:ext>
            </a:extLst>
          </a:blip>
          <a:srcRect l="50837" t="12220" r="13338" b="34911"/>
          <a:stretch/>
        </p:blipFill>
        <p:spPr>
          <a:xfrm flipH="1">
            <a:off x="5503618" y="1627910"/>
            <a:ext cx="3168350" cy="3442114"/>
          </a:xfrm>
          <a:prstGeom prst="rect">
            <a:avLst/>
          </a:prstGeom>
        </p:spPr>
      </p:pic>
      <p:pic>
        <p:nvPicPr>
          <p:cNvPr id="203" name="Picture 202"/>
          <p:cNvPicPr>
            <a:picLocks noChangeAspect="1"/>
          </p:cNvPicPr>
          <p:nvPr/>
        </p:nvPicPr>
        <p:blipFill rotWithShape="1">
          <a:blip r:embed="rId6"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4702" b="89969" l="8000" r="90000">
                        <a14:foregroundMark x1="15538" y1="50993" x2="15538" y2="50993"/>
                        <a14:foregroundMark x1="15769" y1="46499" x2="15769" y2="46499"/>
                        <a14:foregroundMark x1="15692" y1="39289" x2="15692" y2="39289"/>
                        <a14:foregroundMark x1="15231" y1="34901" x2="15231" y2="34901"/>
                        <a14:foregroundMark x1="20538" y1="24765" x2="20538" y2="24765"/>
                        <a14:foregroundMark x1="20462" y1="21526" x2="20462" y2="21526"/>
                        <a14:foregroundMark x1="26077" y1="21421" x2="26077" y2="21421"/>
                        <a14:foregroundMark x1="26615" y1="19018" x2="26615" y2="19018"/>
                        <a14:foregroundMark x1="27154" y1="17659" x2="27154" y2="17659"/>
                        <a14:foregroundMark x1="18615" y1="20690" x2="18615" y2="20690"/>
                        <a14:foregroundMark x1="16462" y1="23615" x2="16462" y2="23615"/>
                        <a14:foregroundMark x1="47769" y1="83908" x2="47769" y2="83908"/>
                        <a14:foregroundMark x1="45846" y1="82550" x2="45846" y2="82550"/>
                        <a14:foregroundMark x1="36154" y1="79937" x2="36154" y2="79937"/>
                        <a14:foregroundMark x1="36385" y1="78161" x2="36385" y2="78161"/>
                        <a14:foregroundMark x1="85692" y1="42947" x2="85692" y2="42947"/>
                        <a14:foregroundMark x1="79846" y1="35005" x2="79846" y2="35005"/>
                        <a14:foregroundMark x1="80462" y1="30930" x2="80462" y2="30930"/>
                        <a14:foregroundMark x1="78538" y1="32184" x2="78538" y2="32184"/>
                        <a14:foregroundMark x1="74769" y1="32184" x2="74769" y2="32184"/>
                        <a14:foregroundMark x1="73231" y1="32706" x2="73231" y2="32706"/>
                        <a14:foregroundMark x1="77154" y1="34065" x2="77154" y2="34065"/>
                        <a14:foregroundMark x1="71154" y1="26855" x2="71154" y2="26855"/>
                        <a14:foregroundMark x1="13538" y1="48276" x2="13538" y2="48276"/>
                        <a14:foregroundMark x1="13538" y1="49634" x2="13538" y2="49634"/>
                        <a14:foregroundMark x1="13077" y1="50470" x2="13077" y2="50470"/>
                        <a14:foregroundMark x1="30769" y1="34065" x2="30769" y2="34065"/>
                        <a14:foregroundMark x1="30231" y1="28527" x2="30231" y2="28527"/>
                        <a14:foregroundMark x1="31308" y1="26541" x2="31308" y2="26541"/>
                        <a14:foregroundMark x1="31308" y1="26541" x2="31308" y2="26541"/>
                        <a14:foregroundMark x1="31308" y1="26541" x2="31308" y2="26541"/>
                        <a14:foregroundMark x1="29462" y1="26228" x2="29462" y2="26228"/>
                        <a14:foregroundMark x1="27385" y1="28631" x2="27385" y2="28631"/>
                        <a14:foregroundMark x1="31538" y1="29467" x2="31538" y2="29467"/>
                        <a14:foregroundMark x1="81692" y1="58725" x2="81692" y2="58725"/>
                        <a14:foregroundMark x1="83385" y1="56531" x2="83385" y2="56531"/>
                        <a14:foregroundMark x1="84077" y1="60188" x2="84077" y2="60188"/>
                        <a14:foregroundMark x1="85231" y1="61546" x2="85231" y2="61546"/>
                        <a14:foregroundMark x1="75154" y1="57053" x2="75154" y2="57053"/>
                        <a14:foregroundMark x1="77692" y1="58203" x2="77692" y2="58203"/>
                        <a14:foregroundMark x1="77923" y1="55277" x2="77923" y2="55277"/>
                        <a14:foregroundMark x1="79231" y1="59875" x2="79231" y2="59875"/>
                        <a14:foregroundMark x1="84615" y1="63009" x2="84615" y2="63009"/>
                        <a14:foregroundMark x1="85615" y1="63845" x2="85615" y2="63845"/>
                        <a14:foregroundMark x1="80231" y1="61129" x2="80231" y2="61129"/>
                        <a14:foregroundMark x1="77231" y1="60084" x2="77231" y2="60084"/>
                        <a14:foregroundMark x1="71000" y1="55695" x2="71000" y2="55695"/>
                        <a14:foregroundMark x1="76000" y1="58934" x2="76000" y2="58934"/>
                        <a14:foregroundMark x1="69538" y1="56322" x2="69615" y2="55695"/>
                        <a14:foregroundMark x1="68000" y1="54859" x2="68000" y2="54859"/>
                        <a14:foregroundMark x1="71154" y1="57158" x2="71154" y2="57158"/>
                        <a14:foregroundMark x1="64615" y1="50157" x2="64615" y2="50157"/>
                        <a14:foregroundMark x1="66769" y1="55068" x2="66769" y2="55068"/>
                        <a14:foregroundMark x1="60385" y1="50366" x2="60385" y2="50366"/>
                        <a14:foregroundMark x1="61462" y1="47440" x2="61462" y2="47440"/>
                        <a14:foregroundMark x1="55692" y1="46917" x2="55692" y2="46917"/>
                        <a14:foregroundMark x1="51462" y1="46082" x2="51462" y2="46082"/>
                        <a14:foregroundMark x1="52615" y1="44619" x2="52615" y2="44619"/>
                        <a14:foregroundMark x1="53154" y1="46708" x2="53154" y2="46708"/>
                        <a14:foregroundMark x1="52154" y1="47962" x2="52154" y2="47962"/>
                        <a14:foregroundMark x1="53385" y1="48903" x2="53385" y2="48903"/>
                        <a14:foregroundMark x1="54231" y1="49321" x2="54231" y2="49321"/>
                        <a14:foregroundMark x1="51308" y1="48276" x2="51308" y2="48276"/>
                        <a14:foregroundMark x1="60308" y1="52247" x2="60308" y2="52247"/>
                        <a14:foregroundMark x1="62538" y1="52247" x2="62538" y2="52247"/>
                        <a14:foregroundMark x1="61692" y1="52874" x2="61692" y2="52874"/>
                        <a14:foregroundMark x1="62615" y1="53710" x2="62615" y2="53710"/>
                        <a14:foregroundMark x1="52077" y1="49216" x2="85769" y2="64577"/>
                        <a14:backgroundMark x1="30000" y1="28527" x2="30000" y2="28527"/>
                        <a14:backgroundMark x1="30077" y1="31348" x2="30077" y2="31348"/>
                        <a14:backgroundMark x1="28308" y1="29258" x2="28308" y2="29258"/>
                        <a14:backgroundMark x1="29769" y1="25914" x2="29769" y2="25914"/>
                        <a14:backgroundMark x1="29923" y1="29572" x2="29923" y2="29572"/>
                        <a14:backgroundMark x1="53846" y1="60815" x2="53846" y2="60815"/>
                        <a14:backgroundMark x1="51308" y1="49007" x2="85923" y2="63950"/>
                        <a14:backgroundMark x1="51385" y1="48798" x2="51000" y2="64472"/>
                        <a14:backgroundMark x1="54846" y1="61129" x2="54846" y2="61129"/>
                        <a14:backgroundMark x1="82923" y1="63323" x2="51615" y2="49321"/>
                      </a14:backgroundRemoval>
                    </a14:imgEffect>
                  </a14:imgLayer>
                </a14:imgProps>
              </a:ext>
              <a:ext uri="{28A0092B-C50C-407E-A947-70E740481C1C}">
                <a14:useLocalDpi xmlns:a14="http://schemas.microsoft.com/office/drawing/2010/main" val="0"/>
              </a:ext>
            </a:extLst>
          </a:blip>
          <a:srcRect l="50837" t="12220" r="13338" b="34911"/>
          <a:stretch/>
        </p:blipFill>
        <p:spPr>
          <a:xfrm>
            <a:off x="3998017" y="1808865"/>
            <a:ext cx="3168350" cy="3442114"/>
          </a:xfrm>
          <a:prstGeom prst="rect">
            <a:avLst/>
          </a:prstGeom>
        </p:spPr>
      </p:pic>
      <p:pic>
        <p:nvPicPr>
          <p:cNvPr id="204" name="Picture 203"/>
          <p:cNvPicPr>
            <a:picLocks noChangeAspect="1"/>
          </p:cNvPicPr>
          <p:nvPr/>
        </p:nvPicPr>
        <p:blipFill rotWithShape="1">
          <a:blip r:embed="rId6" cstate="print">
            <a:duotone>
              <a:prstClr val="black"/>
              <a:srgbClr val="D9C3A5">
                <a:tint val="50000"/>
                <a:satMod val="180000"/>
              </a:srgbClr>
            </a:duotone>
            <a:extLst>
              <a:ext uri="{BEBA8EAE-BF5A-486C-A8C5-ECC9F3942E4B}">
                <a14:imgProps xmlns:a14="http://schemas.microsoft.com/office/drawing/2010/main">
                  <a14:imgLayer r:embed="rId3">
                    <a14:imgEffect>
                      <a14:backgroundRemoval t="4702" b="89969" l="8000" r="90000">
                        <a14:foregroundMark x1="15538" y1="50993" x2="15538" y2="50993"/>
                        <a14:foregroundMark x1="15769" y1="46499" x2="15769" y2="46499"/>
                        <a14:foregroundMark x1="15692" y1="39289" x2="15692" y2="39289"/>
                        <a14:foregroundMark x1="15231" y1="34901" x2="15231" y2="34901"/>
                        <a14:foregroundMark x1="20538" y1="24765" x2="20538" y2="24765"/>
                        <a14:foregroundMark x1="20462" y1="21526" x2="20462" y2="21526"/>
                        <a14:foregroundMark x1="26077" y1="21421" x2="26077" y2="21421"/>
                        <a14:foregroundMark x1="26615" y1="19018" x2="26615" y2="19018"/>
                        <a14:foregroundMark x1="27154" y1="17659" x2="27154" y2="17659"/>
                        <a14:foregroundMark x1="18615" y1="20690" x2="18615" y2="20690"/>
                        <a14:foregroundMark x1="16462" y1="23615" x2="16462" y2="23615"/>
                        <a14:foregroundMark x1="47769" y1="83908" x2="47769" y2="83908"/>
                        <a14:foregroundMark x1="45846" y1="82550" x2="45846" y2="82550"/>
                        <a14:foregroundMark x1="36154" y1="79937" x2="36154" y2="79937"/>
                        <a14:foregroundMark x1="36385" y1="78161" x2="36385" y2="78161"/>
                        <a14:foregroundMark x1="85692" y1="42947" x2="85692" y2="42947"/>
                        <a14:foregroundMark x1="79846" y1="35005" x2="79846" y2="35005"/>
                        <a14:foregroundMark x1="80462" y1="30930" x2="80462" y2="30930"/>
                        <a14:foregroundMark x1="78538" y1="32184" x2="78538" y2="32184"/>
                        <a14:foregroundMark x1="74769" y1="32184" x2="74769" y2="32184"/>
                        <a14:foregroundMark x1="73231" y1="32706" x2="73231" y2="32706"/>
                        <a14:foregroundMark x1="77154" y1="34065" x2="77154" y2="34065"/>
                        <a14:foregroundMark x1="71154" y1="26855" x2="71154" y2="26855"/>
                        <a14:foregroundMark x1="13538" y1="48276" x2="13538" y2="48276"/>
                        <a14:foregroundMark x1="13538" y1="49634" x2="13538" y2="49634"/>
                        <a14:foregroundMark x1="13077" y1="50470" x2="13077" y2="50470"/>
                        <a14:foregroundMark x1="30769" y1="34065" x2="30769" y2="34065"/>
                        <a14:foregroundMark x1="30231" y1="28527" x2="30231" y2="28527"/>
                        <a14:foregroundMark x1="31308" y1="26541" x2="31308" y2="26541"/>
                        <a14:foregroundMark x1="31308" y1="26541" x2="31308" y2="26541"/>
                        <a14:foregroundMark x1="31308" y1="26541" x2="31308" y2="26541"/>
                        <a14:foregroundMark x1="29462" y1="26228" x2="29462" y2="26228"/>
                        <a14:foregroundMark x1="27385" y1="28631" x2="27385" y2="28631"/>
                        <a14:foregroundMark x1="31538" y1="29467" x2="31538" y2="29467"/>
                        <a14:foregroundMark x1="81692" y1="58725" x2="81692" y2="58725"/>
                        <a14:foregroundMark x1="83385" y1="56531" x2="83385" y2="56531"/>
                        <a14:foregroundMark x1="84077" y1="60188" x2="84077" y2="60188"/>
                        <a14:foregroundMark x1="85231" y1="61546" x2="85231" y2="61546"/>
                        <a14:foregroundMark x1="75154" y1="57053" x2="75154" y2="57053"/>
                        <a14:foregroundMark x1="77692" y1="58203" x2="77692" y2="58203"/>
                        <a14:foregroundMark x1="77923" y1="55277" x2="77923" y2="55277"/>
                        <a14:foregroundMark x1="79231" y1="59875" x2="79231" y2="59875"/>
                        <a14:foregroundMark x1="84615" y1="63009" x2="84615" y2="63009"/>
                        <a14:foregroundMark x1="85615" y1="63845" x2="85615" y2="63845"/>
                        <a14:foregroundMark x1="80231" y1="61129" x2="80231" y2="61129"/>
                        <a14:foregroundMark x1="77231" y1="60084" x2="77231" y2="60084"/>
                        <a14:foregroundMark x1="71000" y1="55695" x2="71000" y2="55695"/>
                        <a14:foregroundMark x1="76000" y1="58934" x2="76000" y2="58934"/>
                        <a14:foregroundMark x1="69538" y1="56322" x2="69615" y2="55695"/>
                        <a14:foregroundMark x1="68000" y1="54859" x2="68000" y2="54859"/>
                        <a14:foregroundMark x1="71154" y1="57158" x2="71154" y2="57158"/>
                        <a14:foregroundMark x1="64615" y1="50157" x2="64615" y2="50157"/>
                        <a14:foregroundMark x1="66769" y1="55068" x2="66769" y2="55068"/>
                        <a14:foregroundMark x1="60385" y1="50366" x2="60385" y2="50366"/>
                        <a14:foregroundMark x1="61462" y1="47440" x2="61462" y2="47440"/>
                        <a14:foregroundMark x1="55692" y1="46917" x2="55692" y2="46917"/>
                        <a14:foregroundMark x1="51462" y1="46082" x2="51462" y2="46082"/>
                        <a14:foregroundMark x1="52615" y1="44619" x2="52615" y2="44619"/>
                        <a14:foregroundMark x1="53154" y1="46708" x2="53154" y2="46708"/>
                        <a14:foregroundMark x1="52154" y1="47962" x2="52154" y2="47962"/>
                        <a14:foregroundMark x1="53385" y1="48903" x2="53385" y2="48903"/>
                        <a14:foregroundMark x1="54231" y1="49321" x2="54231" y2="49321"/>
                        <a14:foregroundMark x1="51308" y1="48276" x2="51308" y2="48276"/>
                        <a14:foregroundMark x1="60308" y1="52247" x2="60308" y2="52247"/>
                        <a14:foregroundMark x1="62538" y1="52247" x2="62538" y2="52247"/>
                        <a14:foregroundMark x1="61692" y1="52874" x2="61692" y2="52874"/>
                        <a14:foregroundMark x1="62615" y1="53710" x2="62615" y2="53710"/>
                        <a14:foregroundMark x1="52077" y1="49216" x2="85769" y2="64577"/>
                        <a14:backgroundMark x1="30000" y1="28527" x2="30000" y2="28527"/>
                        <a14:backgroundMark x1="30077" y1="31348" x2="30077" y2="31348"/>
                        <a14:backgroundMark x1="28308" y1="29258" x2="28308" y2="29258"/>
                        <a14:backgroundMark x1="29769" y1="25914" x2="29769" y2="25914"/>
                        <a14:backgroundMark x1="29923" y1="29572" x2="29923" y2="29572"/>
                        <a14:backgroundMark x1="53846" y1="60815" x2="53846" y2="60815"/>
                        <a14:backgroundMark x1="51308" y1="49007" x2="85923" y2="63950"/>
                        <a14:backgroundMark x1="51385" y1="48798" x2="51000" y2="64472"/>
                        <a14:backgroundMark x1="54846" y1="61129" x2="54846" y2="61129"/>
                        <a14:backgroundMark x1="82923" y1="63323" x2="51615" y2="49321"/>
                      </a14:backgroundRemoval>
                    </a14:imgEffect>
                  </a14:imgLayer>
                </a14:imgProps>
              </a:ext>
              <a:ext uri="{28A0092B-C50C-407E-A947-70E740481C1C}">
                <a14:useLocalDpi xmlns:a14="http://schemas.microsoft.com/office/drawing/2010/main" val="0"/>
              </a:ext>
            </a:extLst>
          </a:blip>
          <a:srcRect l="50130" t="38711" r="14045" b="30021"/>
          <a:stretch/>
        </p:blipFill>
        <p:spPr>
          <a:xfrm>
            <a:off x="3865943" y="1897936"/>
            <a:ext cx="4347913" cy="2589675"/>
          </a:xfrm>
          <a:prstGeom prst="rect">
            <a:avLst/>
          </a:prstGeom>
        </p:spPr>
      </p:pic>
      <p:grpSp>
        <p:nvGrpSpPr>
          <p:cNvPr id="205" name="Group 204"/>
          <p:cNvGrpSpPr/>
          <p:nvPr/>
        </p:nvGrpSpPr>
        <p:grpSpPr>
          <a:xfrm>
            <a:off x="-77821" y="69607"/>
            <a:ext cx="12538953" cy="6054010"/>
            <a:chOff x="-1514871" y="5235124"/>
            <a:chExt cx="9283344" cy="5886977"/>
          </a:xfrm>
        </p:grpSpPr>
        <p:pic>
          <p:nvPicPr>
            <p:cNvPr id="206" name="Picture 205"/>
            <p:cNvPicPr>
              <a:picLocks noChangeAspect="1"/>
            </p:cNvPicPr>
            <p:nvPr/>
          </p:nvPicPr>
          <p:blipFill rotWithShape="1">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backgroundRemoval t="5647" b="89938" l="4769" r="94000">
                          <a14:foregroundMark x1="10846" y1="29979" x2="10846" y2="29979"/>
                        </a14:backgroundRemoval>
                      </a14:imgEffect>
                    </a14:imgLayer>
                  </a14:imgProps>
                </a:ext>
                <a:ext uri="{28A0092B-C50C-407E-A947-70E740481C1C}">
                  <a14:useLocalDpi xmlns:a14="http://schemas.microsoft.com/office/drawing/2010/main" val="0"/>
                </a:ext>
              </a:extLst>
            </a:blip>
            <a:srcRect l="5541" t="7327" r="5795" b="18353"/>
            <a:stretch/>
          </p:blipFill>
          <p:spPr>
            <a:xfrm>
              <a:off x="-1514871" y="5235124"/>
              <a:ext cx="8604956" cy="5886977"/>
            </a:xfrm>
            <a:prstGeom prst="rect">
              <a:avLst/>
            </a:prstGeom>
          </p:spPr>
        </p:pic>
        <p:pic>
          <p:nvPicPr>
            <p:cNvPr id="207" name="Picture 206"/>
            <p:cNvPicPr>
              <a:picLocks noChangeAspect="1"/>
            </p:cNvPicPr>
            <p:nvPr/>
          </p:nvPicPr>
          <p:blipFill rotWithShape="1">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backgroundRemoval t="5647" b="89938" l="4769" r="94000">
                          <a14:foregroundMark x1="10846" y1="29979" x2="10846" y2="29979"/>
                        </a14:backgroundRemoval>
                      </a14:imgEffect>
                    </a14:imgLayer>
                  </a14:imgProps>
                </a:ext>
                <a:ext uri="{28A0092B-C50C-407E-A947-70E740481C1C}">
                  <a14:useLocalDpi xmlns:a14="http://schemas.microsoft.com/office/drawing/2010/main" val="0"/>
                </a:ext>
              </a:extLst>
            </a:blip>
            <a:srcRect l="5541" t="7327" r="5795" b="18353"/>
            <a:stretch/>
          </p:blipFill>
          <p:spPr>
            <a:xfrm flipH="1">
              <a:off x="-836483" y="5235124"/>
              <a:ext cx="8604956" cy="5886977"/>
            </a:xfrm>
            <a:prstGeom prst="rect">
              <a:avLst/>
            </a:prstGeom>
          </p:spPr>
        </p:pic>
      </p:grpSp>
      <p:grpSp>
        <p:nvGrpSpPr>
          <p:cNvPr id="208" name="Group 207"/>
          <p:cNvGrpSpPr/>
          <p:nvPr/>
        </p:nvGrpSpPr>
        <p:grpSpPr>
          <a:xfrm>
            <a:off x="2578367" y="335246"/>
            <a:ext cx="7344816" cy="5947316"/>
            <a:chOff x="1317167" y="216335"/>
            <a:chExt cx="6951702" cy="5839579"/>
          </a:xfrm>
        </p:grpSpPr>
        <p:pic>
          <p:nvPicPr>
            <p:cNvPr id="209" name="Picture 208"/>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5727182" y="4729508"/>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0" name="Picture 209"/>
            <p:cNvPicPr preferRelativeResize="0">
              <a:picLocks/>
            </p:cNvPicPr>
            <p:nvPr/>
          </p:nvPicPr>
          <p:blipFill>
            <a:blip r:embed="rId10">
              <a:extLst>
                <a:ext uri="{28A0092B-C50C-407E-A947-70E740481C1C}">
                  <a14:useLocalDpi xmlns:a14="http://schemas.microsoft.com/office/drawing/2010/main" val="0"/>
                </a:ext>
              </a:extLst>
            </a:blip>
            <a:stretch>
              <a:fillRect/>
            </a:stretch>
          </p:blipFill>
          <p:spPr>
            <a:xfrm>
              <a:off x="1374379" y="200932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1" name="Picture 210"/>
            <p:cNvPicPr preferRelativeResize="0">
              <a:picLocks/>
            </p:cNvPicPr>
            <p:nvPr/>
          </p:nvPicPr>
          <p:blipFill rotWithShape="1">
            <a:blip r:embed="rId11" cstate="print">
              <a:extLst>
                <a:ext uri="{28A0092B-C50C-407E-A947-70E740481C1C}">
                  <a14:useLocalDpi xmlns:a14="http://schemas.microsoft.com/office/drawing/2010/main" val="0"/>
                </a:ext>
              </a:extLst>
            </a:blip>
            <a:srcRect b="8856"/>
            <a:stretch/>
          </p:blipFill>
          <p:spPr>
            <a:xfrm>
              <a:off x="3041141" y="4752951"/>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2" name="Picture 211"/>
            <p:cNvPicPr preferRelativeResize="0">
              <a:picLocks/>
            </p:cNvPicPr>
            <p:nvPr/>
          </p:nvPicPr>
          <p:blipFill>
            <a:blip r:embed="rId12">
              <a:extLst>
                <a:ext uri="{28A0092B-C50C-407E-A947-70E740481C1C}">
                  <a14:useLocalDpi xmlns:a14="http://schemas.microsoft.com/office/drawing/2010/main" val="0"/>
                </a:ext>
              </a:extLst>
            </a:blip>
            <a:stretch>
              <a:fillRect/>
            </a:stretch>
          </p:blipFill>
          <p:spPr>
            <a:xfrm>
              <a:off x="6789145" y="694092"/>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3" name="Picture 2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7167" y="3228013"/>
              <a:ext cx="1080000" cy="962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4" name="Picture 213"/>
            <p:cNvPicPr preferRelativeResize="0">
              <a:picLocks/>
            </p:cNvPicPr>
            <p:nvPr/>
          </p:nvPicPr>
          <p:blipFill>
            <a:blip r:embed="rId14">
              <a:extLst>
                <a:ext uri="{28A0092B-C50C-407E-A947-70E740481C1C}">
                  <a14:useLocalDpi xmlns:a14="http://schemas.microsoft.com/office/drawing/2010/main" val="0"/>
                </a:ext>
              </a:extLst>
            </a:blip>
            <a:stretch>
              <a:fillRect/>
            </a:stretch>
          </p:blipFill>
          <p:spPr>
            <a:xfrm>
              <a:off x="7188869" y="314438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5" name="Picture 2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41389" y="4414354"/>
              <a:ext cx="1080000" cy="1027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6" name="Picture 2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71911" y="406700"/>
              <a:ext cx="1080000" cy="1080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7" name="Picture 216"/>
            <p:cNvPicPr preferRelativeResize="0">
              <a:picLocks noChangeAspect="1"/>
            </p:cNvPicPr>
            <p:nvPr/>
          </p:nvPicPr>
          <p:blipFill>
            <a:blip r:embed="rId17">
              <a:extLst>
                <a:ext uri="{28A0092B-C50C-407E-A947-70E740481C1C}">
                  <a14:useLocalDpi xmlns:a14="http://schemas.microsoft.com/office/drawing/2010/main" val="0"/>
                </a:ext>
              </a:extLst>
            </a:blip>
            <a:stretch>
              <a:fillRect/>
            </a:stretch>
          </p:blipFill>
          <p:spPr>
            <a:xfrm>
              <a:off x="4378140" y="497591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8" name="Picture 217"/>
            <p:cNvPicPr preferRelativeResize="0">
              <a:picLocks/>
            </p:cNvPicPr>
            <p:nvPr/>
          </p:nvPicPr>
          <p:blipFill>
            <a:blip r:embed="rId18">
              <a:extLst>
                <a:ext uri="{28A0092B-C50C-407E-A947-70E740481C1C}">
                  <a14:useLocalDpi xmlns:a14="http://schemas.microsoft.com/office/drawing/2010/main" val="0"/>
                </a:ext>
              </a:extLst>
            </a:blip>
            <a:stretch>
              <a:fillRect/>
            </a:stretch>
          </p:blipFill>
          <p:spPr>
            <a:xfrm>
              <a:off x="4199601" y="2163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9" name="Picture 218"/>
            <p:cNvPicPr preferRelativeResize="0">
              <a:picLocks/>
            </p:cNvPicPr>
            <p:nvPr/>
          </p:nvPicPr>
          <p:blipFill>
            <a:blip r:embed="rId19">
              <a:extLst>
                <a:ext uri="{28A0092B-C50C-407E-A947-70E740481C1C}">
                  <a14:useLocalDpi xmlns:a14="http://schemas.microsoft.com/office/drawing/2010/main" val="0"/>
                </a:ext>
              </a:extLst>
            </a:blip>
            <a:stretch>
              <a:fillRect/>
            </a:stretch>
          </p:blipFill>
          <p:spPr>
            <a:xfrm>
              <a:off x="1622997" y="4482547"/>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0" name="Picture 219"/>
            <p:cNvPicPr preferRelativeResize="0">
              <a:picLocks/>
            </p:cNvPicPr>
            <p:nvPr/>
          </p:nvPicPr>
          <p:blipFill>
            <a:blip r:embed="rId20">
              <a:extLst>
                <a:ext uri="{28A0092B-C50C-407E-A947-70E740481C1C}">
                  <a14:useLocalDpi xmlns:a14="http://schemas.microsoft.com/office/drawing/2010/main" val="0"/>
                </a:ext>
              </a:extLst>
            </a:blip>
            <a:stretch>
              <a:fillRect/>
            </a:stretch>
          </p:blipFill>
          <p:spPr>
            <a:xfrm>
              <a:off x="1544221" y="7224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1" name="Picture 220"/>
            <p:cNvPicPr preferRelativeResize="0">
              <a:picLocks/>
            </p:cNvPicPr>
            <p:nvPr/>
          </p:nvPicPr>
          <p:blipFill>
            <a:blip r:embed="rId21">
              <a:extLst>
                <a:ext uri="{28A0092B-C50C-407E-A947-70E740481C1C}">
                  <a14:useLocalDpi xmlns:a14="http://schemas.microsoft.com/office/drawing/2010/main" val="0"/>
                </a:ext>
              </a:extLst>
            </a:blip>
            <a:stretch>
              <a:fillRect/>
            </a:stretch>
          </p:blipFill>
          <p:spPr>
            <a:xfrm>
              <a:off x="5613681" y="36220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2" name="Picture 221"/>
            <p:cNvPicPr preferRelativeResize="0">
              <a:picLocks/>
            </p:cNvPicPr>
            <p:nvPr/>
          </p:nvPicPr>
          <p:blipFill>
            <a:blip r:embed="rId22">
              <a:extLst>
                <a:ext uri="{28A0092B-C50C-407E-A947-70E740481C1C}">
                  <a14:useLocalDpi xmlns:a14="http://schemas.microsoft.com/office/drawing/2010/main" val="0"/>
                </a:ext>
              </a:extLst>
            </a:blip>
            <a:stretch>
              <a:fillRect/>
            </a:stretch>
          </p:blipFill>
          <p:spPr>
            <a:xfrm>
              <a:off x="7188869" y="1940366"/>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23" name="Group 222"/>
          <p:cNvGrpSpPr/>
          <p:nvPr/>
        </p:nvGrpSpPr>
        <p:grpSpPr>
          <a:xfrm>
            <a:off x="3865024" y="1589375"/>
            <a:ext cx="4800567" cy="3392132"/>
            <a:chOff x="1317167" y="216335"/>
            <a:chExt cx="6951702" cy="5839579"/>
          </a:xfrm>
        </p:grpSpPr>
        <p:pic>
          <p:nvPicPr>
            <p:cNvPr id="224" name="Picture 223"/>
            <p:cNvPicPr preferRelativeResize="0">
              <a:picLocks/>
            </p:cNvPicPr>
            <p:nvPr/>
          </p:nvPicPr>
          <p:blipFill>
            <a:blip r:embed="rId9" cstate="print">
              <a:extLst>
                <a:ext uri="{28A0092B-C50C-407E-A947-70E740481C1C}">
                  <a14:useLocalDpi xmlns:a14="http://schemas.microsoft.com/office/drawing/2010/main" val="0"/>
                </a:ext>
              </a:extLst>
            </a:blip>
            <a:stretch>
              <a:fillRect/>
            </a:stretch>
          </p:blipFill>
          <p:spPr>
            <a:xfrm>
              <a:off x="5727182" y="4729508"/>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5" name="Picture 224"/>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1374379" y="200932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6" name="Picture 225"/>
            <p:cNvPicPr preferRelativeResize="0">
              <a:picLocks/>
            </p:cNvPicPr>
            <p:nvPr/>
          </p:nvPicPr>
          <p:blipFill rotWithShape="1">
            <a:blip r:embed="rId23" cstate="print">
              <a:extLst>
                <a:ext uri="{28A0092B-C50C-407E-A947-70E740481C1C}">
                  <a14:useLocalDpi xmlns:a14="http://schemas.microsoft.com/office/drawing/2010/main" val="0"/>
                </a:ext>
              </a:extLst>
            </a:blip>
            <a:srcRect b="8856"/>
            <a:stretch/>
          </p:blipFill>
          <p:spPr>
            <a:xfrm>
              <a:off x="3041141" y="4752951"/>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7" name="Picture 226"/>
            <p:cNvPicPr preferRelativeResize="0">
              <a:picLocks/>
            </p:cNvPicPr>
            <p:nvPr/>
          </p:nvPicPr>
          <p:blipFill>
            <a:blip r:embed="rId12" cstate="print">
              <a:extLst>
                <a:ext uri="{28A0092B-C50C-407E-A947-70E740481C1C}">
                  <a14:useLocalDpi xmlns:a14="http://schemas.microsoft.com/office/drawing/2010/main" val="0"/>
                </a:ext>
              </a:extLst>
            </a:blip>
            <a:stretch>
              <a:fillRect/>
            </a:stretch>
          </p:blipFill>
          <p:spPr>
            <a:xfrm>
              <a:off x="6789145" y="694092"/>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8" name="Picture 2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7167" y="3228013"/>
              <a:ext cx="1080000" cy="962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9" name="Picture 228"/>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7188869" y="314438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0" name="Picture 2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41389" y="4414354"/>
              <a:ext cx="1080000" cy="1027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1" name="Picture 2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71911" y="406700"/>
              <a:ext cx="1080000" cy="1080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2" name="Picture 231"/>
            <p:cNvPicPr preferRelativeResize="0">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78140" y="497591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3" name="Picture 232"/>
            <p:cNvPicPr preferRelativeResize="0">
              <a:picLocks/>
            </p:cNvPicPr>
            <p:nvPr/>
          </p:nvPicPr>
          <p:blipFill>
            <a:blip r:embed="rId18" cstate="print">
              <a:extLst>
                <a:ext uri="{28A0092B-C50C-407E-A947-70E740481C1C}">
                  <a14:useLocalDpi xmlns:a14="http://schemas.microsoft.com/office/drawing/2010/main" val="0"/>
                </a:ext>
              </a:extLst>
            </a:blip>
            <a:stretch>
              <a:fillRect/>
            </a:stretch>
          </p:blipFill>
          <p:spPr>
            <a:xfrm>
              <a:off x="4199601" y="2163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4" name="Picture 233"/>
            <p:cNvPicPr preferRelativeResize="0">
              <a:picLocks/>
            </p:cNvPicPr>
            <p:nvPr/>
          </p:nvPicPr>
          <p:blipFill>
            <a:blip r:embed="rId19" cstate="print">
              <a:extLst>
                <a:ext uri="{28A0092B-C50C-407E-A947-70E740481C1C}">
                  <a14:useLocalDpi xmlns:a14="http://schemas.microsoft.com/office/drawing/2010/main" val="0"/>
                </a:ext>
              </a:extLst>
            </a:blip>
            <a:stretch>
              <a:fillRect/>
            </a:stretch>
          </p:blipFill>
          <p:spPr>
            <a:xfrm>
              <a:off x="1622997" y="4482547"/>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5" name="Picture 234"/>
            <p:cNvPicPr preferRelativeResize="0">
              <a:picLocks/>
            </p:cNvPicPr>
            <p:nvPr/>
          </p:nvPicPr>
          <p:blipFill>
            <a:blip r:embed="rId20" cstate="print">
              <a:extLst>
                <a:ext uri="{28A0092B-C50C-407E-A947-70E740481C1C}">
                  <a14:useLocalDpi xmlns:a14="http://schemas.microsoft.com/office/drawing/2010/main" val="0"/>
                </a:ext>
              </a:extLst>
            </a:blip>
            <a:stretch>
              <a:fillRect/>
            </a:stretch>
          </p:blipFill>
          <p:spPr>
            <a:xfrm>
              <a:off x="1544221" y="7224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6" name="Picture 235"/>
            <p:cNvPicPr preferRelativeResize="0">
              <a:picLocks/>
            </p:cNvPicPr>
            <p:nvPr/>
          </p:nvPicPr>
          <p:blipFill>
            <a:blip r:embed="rId21" cstate="print">
              <a:extLst>
                <a:ext uri="{28A0092B-C50C-407E-A947-70E740481C1C}">
                  <a14:useLocalDpi xmlns:a14="http://schemas.microsoft.com/office/drawing/2010/main" val="0"/>
                </a:ext>
              </a:extLst>
            </a:blip>
            <a:stretch>
              <a:fillRect/>
            </a:stretch>
          </p:blipFill>
          <p:spPr>
            <a:xfrm>
              <a:off x="5613681" y="36220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7" name="Picture 236"/>
            <p:cNvPicPr preferRelativeResize="0">
              <a:picLocks/>
            </p:cNvPicPr>
            <p:nvPr/>
          </p:nvPicPr>
          <p:blipFill>
            <a:blip r:embed="rId22" cstate="print">
              <a:extLst>
                <a:ext uri="{28A0092B-C50C-407E-A947-70E740481C1C}">
                  <a14:useLocalDpi xmlns:a14="http://schemas.microsoft.com/office/drawing/2010/main" val="0"/>
                </a:ext>
              </a:extLst>
            </a:blip>
            <a:stretch>
              <a:fillRect/>
            </a:stretch>
          </p:blipFill>
          <p:spPr>
            <a:xfrm>
              <a:off x="7188869" y="1940366"/>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38" name="Group 237"/>
          <p:cNvGrpSpPr/>
          <p:nvPr/>
        </p:nvGrpSpPr>
        <p:grpSpPr>
          <a:xfrm>
            <a:off x="4845738" y="2355193"/>
            <a:ext cx="2830179" cy="1859415"/>
            <a:chOff x="1317167" y="216335"/>
            <a:chExt cx="6951702" cy="5839579"/>
          </a:xfrm>
        </p:grpSpPr>
        <p:pic>
          <p:nvPicPr>
            <p:cNvPr id="239" name="Picture 238"/>
            <p:cNvPicPr preferRelativeResize="0">
              <a:picLocks/>
            </p:cNvPicPr>
            <p:nvPr/>
          </p:nvPicPr>
          <p:blipFill>
            <a:blip r:embed="rId24" cstate="print">
              <a:extLst>
                <a:ext uri="{28A0092B-C50C-407E-A947-70E740481C1C}">
                  <a14:useLocalDpi xmlns:a14="http://schemas.microsoft.com/office/drawing/2010/main" val="0"/>
                </a:ext>
              </a:extLst>
            </a:blip>
            <a:stretch>
              <a:fillRect/>
            </a:stretch>
          </p:blipFill>
          <p:spPr>
            <a:xfrm>
              <a:off x="5727182" y="4729508"/>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0" name="Picture 239"/>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1374379" y="200932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1" name="Picture 240"/>
            <p:cNvPicPr preferRelativeResize="0">
              <a:picLocks/>
            </p:cNvPicPr>
            <p:nvPr/>
          </p:nvPicPr>
          <p:blipFill rotWithShape="1">
            <a:blip r:embed="rId25" cstate="print">
              <a:extLst>
                <a:ext uri="{28A0092B-C50C-407E-A947-70E740481C1C}">
                  <a14:useLocalDpi xmlns:a14="http://schemas.microsoft.com/office/drawing/2010/main" val="0"/>
                </a:ext>
              </a:extLst>
            </a:blip>
            <a:srcRect b="8856"/>
            <a:stretch/>
          </p:blipFill>
          <p:spPr>
            <a:xfrm>
              <a:off x="3041141" y="4752951"/>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2" name="Picture 241"/>
            <p:cNvPicPr preferRelativeResize="0">
              <a:picLocks/>
            </p:cNvPicPr>
            <p:nvPr/>
          </p:nvPicPr>
          <p:blipFill>
            <a:blip r:embed="rId26" cstate="print">
              <a:extLst>
                <a:ext uri="{28A0092B-C50C-407E-A947-70E740481C1C}">
                  <a14:useLocalDpi xmlns:a14="http://schemas.microsoft.com/office/drawing/2010/main" val="0"/>
                </a:ext>
              </a:extLst>
            </a:blip>
            <a:stretch>
              <a:fillRect/>
            </a:stretch>
          </p:blipFill>
          <p:spPr>
            <a:xfrm>
              <a:off x="6789145" y="694092"/>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3" name="Picture 24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317167" y="3228013"/>
              <a:ext cx="1080000" cy="962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4" name="Picture 243"/>
            <p:cNvPicPr preferRelativeResize="0">
              <a:picLocks/>
            </p:cNvPicPr>
            <p:nvPr/>
          </p:nvPicPr>
          <p:blipFill>
            <a:blip r:embed="rId28" cstate="print">
              <a:extLst>
                <a:ext uri="{28A0092B-C50C-407E-A947-70E740481C1C}">
                  <a14:useLocalDpi xmlns:a14="http://schemas.microsoft.com/office/drawing/2010/main" val="0"/>
                </a:ext>
              </a:extLst>
            </a:blip>
            <a:stretch>
              <a:fillRect/>
            </a:stretch>
          </p:blipFill>
          <p:spPr>
            <a:xfrm>
              <a:off x="7188869" y="314438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5" name="Picture 24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41389" y="4414354"/>
              <a:ext cx="1080000" cy="1027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6" name="Picture 2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71911" y="406700"/>
              <a:ext cx="1080000" cy="1080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7" name="Picture 246"/>
            <p:cNvPicPr preferRelativeResize="0">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378140" y="497591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8" name="Picture 247"/>
            <p:cNvPicPr preferRelativeResize="0">
              <a:picLocks/>
            </p:cNvPicPr>
            <p:nvPr/>
          </p:nvPicPr>
          <p:blipFill>
            <a:blip r:embed="rId31" cstate="print">
              <a:extLst>
                <a:ext uri="{28A0092B-C50C-407E-A947-70E740481C1C}">
                  <a14:useLocalDpi xmlns:a14="http://schemas.microsoft.com/office/drawing/2010/main" val="0"/>
                </a:ext>
              </a:extLst>
            </a:blip>
            <a:stretch>
              <a:fillRect/>
            </a:stretch>
          </p:blipFill>
          <p:spPr>
            <a:xfrm>
              <a:off x="4199601" y="2163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9" name="Picture 248"/>
            <p:cNvPicPr preferRelativeResize="0">
              <a:picLocks/>
            </p:cNvPicPr>
            <p:nvPr/>
          </p:nvPicPr>
          <p:blipFill>
            <a:blip r:embed="rId32" cstate="print">
              <a:extLst>
                <a:ext uri="{28A0092B-C50C-407E-A947-70E740481C1C}">
                  <a14:useLocalDpi xmlns:a14="http://schemas.microsoft.com/office/drawing/2010/main" val="0"/>
                </a:ext>
              </a:extLst>
            </a:blip>
            <a:stretch>
              <a:fillRect/>
            </a:stretch>
          </p:blipFill>
          <p:spPr>
            <a:xfrm>
              <a:off x="1622997" y="4482547"/>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0" name="Picture 249"/>
            <p:cNvPicPr preferRelativeResize="0">
              <a:picLocks/>
            </p:cNvPicPr>
            <p:nvPr/>
          </p:nvPicPr>
          <p:blipFill>
            <a:blip r:embed="rId20" cstate="print">
              <a:extLst>
                <a:ext uri="{28A0092B-C50C-407E-A947-70E740481C1C}">
                  <a14:useLocalDpi xmlns:a14="http://schemas.microsoft.com/office/drawing/2010/main" val="0"/>
                </a:ext>
              </a:extLst>
            </a:blip>
            <a:stretch>
              <a:fillRect/>
            </a:stretch>
          </p:blipFill>
          <p:spPr>
            <a:xfrm>
              <a:off x="1544221" y="7224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1" name="Picture 250"/>
            <p:cNvPicPr preferRelativeResize="0">
              <a:picLocks/>
            </p:cNvPicPr>
            <p:nvPr/>
          </p:nvPicPr>
          <p:blipFill>
            <a:blip r:embed="rId33" cstate="print">
              <a:extLst>
                <a:ext uri="{28A0092B-C50C-407E-A947-70E740481C1C}">
                  <a14:useLocalDpi xmlns:a14="http://schemas.microsoft.com/office/drawing/2010/main" val="0"/>
                </a:ext>
              </a:extLst>
            </a:blip>
            <a:stretch>
              <a:fillRect/>
            </a:stretch>
          </p:blipFill>
          <p:spPr>
            <a:xfrm>
              <a:off x="5613681" y="36220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2" name="Picture 251"/>
            <p:cNvPicPr preferRelativeResize="0">
              <a:picLocks/>
            </p:cNvPicPr>
            <p:nvPr/>
          </p:nvPicPr>
          <p:blipFill>
            <a:blip r:embed="rId22" cstate="print">
              <a:extLst>
                <a:ext uri="{28A0092B-C50C-407E-A947-70E740481C1C}">
                  <a14:useLocalDpi xmlns:a14="http://schemas.microsoft.com/office/drawing/2010/main" val="0"/>
                </a:ext>
              </a:extLst>
            </a:blip>
            <a:stretch>
              <a:fillRect/>
            </a:stretch>
          </p:blipFill>
          <p:spPr>
            <a:xfrm>
              <a:off x="7188869" y="1940366"/>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53" name="Group 252"/>
          <p:cNvGrpSpPr/>
          <p:nvPr/>
        </p:nvGrpSpPr>
        <p:grpSpPr>
          <a:xfrm>
            <a:off x="5409938" y="2843140"/>
            <a:ext cx="1647172" cy="934126"/>
            <a:chOff x="1317167" y="216335"/>
            <a:chExt cx="6951702" cy="5839579"/>
          </a:xfrm>
        </p:grpSpPr>
        <p:pic>
          <p:nvPicPr>
            <p:cNvPr id="254" name="Picture 253"/>
            <p:cNvPicPr preferRelativeResize="0">
              <a:picLocks/>
            </p:cNvPicPr>
            <p:nvPr/>
          </p:nvPicPr>
          <p:blipFill>
            <a:blip r:embed="rId34" cstate="print">
              <a:extLst>
                <a:ext uri="{28A0092B-C50C-407E-A947-70E740481C1C}">
                  <a14:useLocalDpi xmlns:a14="http://schemas.microsoft.com/office/drawing/2010/main" val="0"/>
                </a:ext>
              </a:extLst>
            </a:blip>
            <a:stretch>
              <a:fillRect/>
            </a:stretch>
          </p:blipFill>
          <p:spPr>
            <a:xfrm>
              <a:off x="5727182" y="4729508"/>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5" name="Picture 254"/>
            <p:cNvPicPr preferRelativeResize="0">
              <a:picLocks/>
            </p:cNvPicPr>
            <p:nvPr/>
          </p:nvPicPr>
          <p:blipFill>
            <a:blip r:embed="rId35" cstate="print">
              <a:extLst>
                <a:ext uri="{28A0092B-C50C-407E-A947-70E740481C1C}">
                  <a14:useLocalDpi xmlns:a14="http://schemas.microsoft.com/office/drawing/2010/main" val="0"/>
                </a:ext>
              </a:extLst>
            </a:blip>
            <a:stretch>
              <a:fillRect/>
            </a:stretch>
          </p:blipFill>
          <p:spPr>
            <a:xfrm>
              <a:off x="1374379" y="200932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 name="Picture 255"/>
            <p:cNvPicPr preferRelativeResize="0">
              <a:picLocks/>
            </p:cNvPicPr>
            <p:nvPr/>
          </p:nvPicPr>
          <p:blipFill rotWithShape="1">
            <a:blip r:embed="rId36" cstate="print">
              <a:extLst>
                <a:ext uri="{28A0092B-C50C-407E-A947-70E740481C1C}">
                  <a14:useLocalDpi xmlns:a14="http://schemas.microsoft.com/office/drawing/2010/main" val="0"/>
                </a:ext>
              </a:extLst>
            </a:blip>
            <a:srcRect b="8856"/>
            <a:stretch/>
          </p:blipFill>
          <p:spPr>
            <a:xfrm>
              <a:off x="3041141" y="4752951"/>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7" name="Picture 256"/>
            <p:cNvPicPr preferRelativeResize="0">
              <a:picLocks/>
            </p:cNvPicPr>
            <p:nvPr/>
          </p:nvPicPr>
          <p:blipFill>
            <a:blip r:embed="rId37" cstate="print">
              <a:extLst>
                <a:ext uri="{28A0092B-C50C-407E-A947-70E740481C1C}">
                  <a14:useLocalDpi xmlns:a14="http://schemas.microsoft.com/office/drawing/2010/main" val="0"/>
                </a:ext>
              </a:extLst>
            </a:blip>
            <a:stretch>
              <a:fillRect/>
            </a:stretch>
          </p:blipFill>
          <p:spPr>
            <a:xfrm>
              <a:off x="6789145" y="694092"/>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8" name="Picture 257"/>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317167" y="3228013"/>
              <a:ext cx="1080000" cy="962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9" name="Picture 258"/>
            <p:cNvPicPr preferRelativeResize="0">
              <a:picLocks/>
            </p:cNvPicPr>
            <p:nvPr/>
          </p:nvPicPr>
          <p:blipFill>
            <a:blip r:embed="rId39" cstate="print">
              <a:extLst>
                <a:ext uri="{28A0092B-C50C-407E-A947-70E740481C1C}">
                  <a14:useLocalDpi xmlns:a14="http://schemas.microsoft.com/office/drawing/2010/main" val="0"/>
                </a:ext>
              </a:extLst>
            </a:blip>
            <a:stretch>
              <a:fillRect/>
            </a:stretch>
          </p:blipFill>
          <p:spPr>
            <a:xfrm>
              <a:off x="7188869" y="314438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0" name="Picture 259"/>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941389" y="4414354"/>
              <a:ext cx="1080000" cy="1027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1" name="Picture 260"/>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871911" y="406700"/>
              <a:ext cx="1080000" cy="1080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2" name="Picture 261"/>
            <p:cNvPicPr preferRelativeResize="0">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378140" y="497591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3" name="Picture 262"/>
            <p:cNvPicPr preferRelativeResize="0">
              <a:picLocks/>
            </p:cNvPicPr>
            <p:nvPr/>
          </p:nvPicPr>
          <p:blipFill>
            <a:blip r:embed="rId43" cstate="print">
              <a:extLst>
                <a:ext uri="{28A0092B-C50C-407E-A947-70E740481C1C}">
                  <a14:useLocalDpi xmlns:a14="http://schemas.microsoft.com/office/drawing/2010/main" val="0"/>
                </a:ext>
              </a:extLst>
            </a:blip>
            <a:stretch>
              <a:fillRect/>
            </a:stretch>
          </p:blipFill>
          <p:spPr>
            <a:xfrm>
              <a:off x="4199601" y="2163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4" name="Picture 263"/>
            <p:cNvPicPr preferRelativeResize="0">
              <a:picLocks/>
            </p:cNvPicPr>
            <p:nvPr/>
          </p:nvPicPr>
          <p:blipFill>
            <a:blip r:embed="rId44" cstate="print">
              <a:extLst>
                <a:ext uri="{28A0092B-C50C-407E-A947-70E740481C1C}">
                  <a14:useLocalDpi xmlns:a14="http://schemas.microsoft.com/office/drawing/2010/main" val="0"/>
                </a:ext>
              </a:extLst>
            </a:blip>
            <a:stretch>
              <a:fillRect/>
            </a:stretch>
          </p:blipFill>
          <p:spPr>
            <a:xfrm>
              <a:off x="1622997" y="4482547"/>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5" name="Picture 264"/>
            <p:cNvPicPr preferRelativeResize="0">
              <a:picLocks/>
            </p:cNvPicPr>
            <p:nvPr/>
          </p:nvPicPr>
          <p:blipFill>
            <a:blip r:embed="rId45" cstate="print">
              <a:extLst>
                <a:ext uri="{28A0092B-C50C-407E-A947-70E740481C1C}">
                  <a14:useLocalDpi xmlns:a14="http://schemas.microsoft.com/office/drawing/2010/main" val="0"/>
                </a:ext>
              </a:extLst>
            </a:blip>
            <a:stretch>
              <a:fillRect/>
            </a:stretch>
          </p:blipFill>
          <p:spPr>
            <a:xfrm>
              <a:off x="1544221" y="7224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6" name="Picture 265"/>
            <p:cNvPicPr preferRelativeResize="0">
              <a:picLocks/>
            </p:cNvPicPr>
            <p:nvPr/>
          </p:nvPicPr>
          <p:blipFill>
            <a:blip r:embed="rId46" cstate="print">
              <a:extLst>
                <a:ext uri="{28A0092B-C50C-407E-A947-70E740481C1C}">
                  <a14:useLocalDpi xmlns:a14="http://schemas.microsoft.com/office/drawing/2010/main" val="0"/>
                </a:ext>
              </a:extLst>
            </a:blip>
            <a:stretch>
              <a:fillRect/>
            </a:stretch>
          </p:blipFill>
          <p:spPr>
            <a:xfrm>
              <a:off x="5613681" y="36220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7" name="Picture 266"/>
            <p:cNvPicPr preferRelativeResize="0">
              <a:picLocks/>
            </p:cNvPicPr>
            <p:nvPr/>
          </p:nvPicPr>
          <p:blipFill>
            <a:blip r:embed="rId47" cstate="print">
              <a:extLst>
                <a:ext uri="{28A0092B-C50C-407E-A947-70E740481C1C}">
                  <a14:useLocalDpi xmlns:a14="http://schemas.microsoft.com/office/drawing/2010/main" val="0"/>
                </a:ext>
              </a:extLst>
            </a:blip>
            <a:stretch>
              <a:fillRect/>
            </a:stretch>
          </p:blipFill>
          <p:spPr>
            <a:xfrm>
              <a:off x="7188869" y="1940366"/>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68" name="Group 267"/>
          <p:cNvGrpSpPr/>
          <p:nvPr/>
        </p:nvGrpSpPr>
        <p:grpSpPr>
          <a:xfrm>
            <a:off x="5848261" y="3037193"/>
            <a:ext cx="750918" cy="491330"/>
            <a:chOff x="1317167" y="216335"/>
            <a:chExt cx="6951702" cy="5839579"/>
          </a:xfrm>
        </p:grpSpPr>
        <p:pic>
          <p:nvPicPr>
            <p:cNvPr id="269" name="Picture 268"/>
            <p:cNvPicPr preferRelativeResize="0">
              <a:picLocks/>
            </p:cNvPicPr>
            <p:nvPr/>
          </p:nvPicPr>
          <p:blipFill>
            <a:blip r:embed="rId48" cstate="print">
              <a:extLst>
                <a:ext uri="{28A0092B-C50C-407E-A947-70E740481C1C}">
                  <a14:useLocalDpi xmlns:a14="http://schemas.microsoft.com/office/drawing/2010/main" val="0"/>
                </a:ext>
              </a:extLst>
            </a:blip>
            <a:stretch>
              <a:fillRect/>
            </a:stretch>
          </p:blipFill>
          <p:spPr>
            <a:xfrm>
              <a:off x="5727182" y="4729508"/>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0" name="Picture 269"/>
            <p:cNvPicPr preferRelativeResize="0">
              <a:picLocks/>
            </p:cNvPicPr>
            <p:nvPr/>
          </p:nvPicPr>
          <p:blipFill>
            <a:blip r:embed="rId49" cstate="print">
              <a:extLst>
                <a:ext uri="{28A0092B-C50C-407E-A947-70E740481C1C}">
                  <a14:useLocalDpi xmlns:a14="http://schemas.microsoft.com/office/drawing/2010/main" val="0"/>
                </a:ext>
              </a:extLst>
            </a:blip>
            <a:stretch>
              <a:fillRect/>
            </a:stretch>
          </p:blipFill>
          <p:spPr>
            <a:xfrm>
              <a:off x="1374379" y="200932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1" name="Picture 270"/>
            <p:cNvPicPr preferRelativeResize="0">
              <a:picLocks/>
            </p:cNvPicPr>
            <p:nvPr/>
          </p:nvPicPr>
          <p:blipFill rotWithShape="1">
            <a:blip r:embed="rId50" cstate="print">
              <a:extLst>
                <a:ext uri="{28A0092B-C50C-407E-A947-70E740481C1C}">
                  <a14:useLocalDpi xmlns:a14="http://schemas.microsoft.com/office/drawing/2010/main" val="0"/>
                </a:ext>
              </a:extLst>
            </a:blip>
            <a:srcRect b="8856"/>
            <a:stretch/>
          </p:blipFill>
          <p:spPr>
            <a:xfrm>
              <a:off x="3041141" y="4752951"/>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2" name="Picture 271"/>
            <p:cNvPicPr preferRelativeResize="0">
              <a:picLocks/>
            </p:cNvPicPr>
            <p:nvPr/>
          </p:nvPicPr>
          <p:blipFill>
            <a:blip r:embed="rId51" cstate="print">
              <a:extLst>
                <a:ext uri="{28A0092B-C50C-407E-A947-70E740481C1C}">
                  <a14:useLocalDpi xmlns:a14="http://schemas.microsoft.com/office/drawing/2010/main" val="0"/>
                </a:ext>
              </a:extLst>
            </a:blip>
            <a:stretch>
              <a:fillRect/>
            </a:stretch>
          </p:blipFill>
          <p:spPr>
            <a:xfrm>
              <a:off x="6789145" y="694092"/>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3" name="Picture 272"/>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1317167" y="3228013"/>
              <a:ext cx="1080000" cy="962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4" name="Picture 273"/>
            <p:cNvPicPr preferRelativeResize="0">
              <a:picLocks/>
            </p:cNvPicPr>
            <p:nvPr/>
          </p:nvPicPr>
          <p:blipFill>
            <a:blip r:embed="rId53" cstate="print">
              <a:extLst>
                <a:ext uri="{28A0092B-C50C-407E-A947-70E740481C1C}">
                  <a14:useLocalDpi xmlns:a14="http://schemas.microsoft.com/office/drawing/2010/main" val="0"/>
                </a:ext>
              </a:extLst>
            </a:blip>
            <a:stretch>
              <a:fillRect/>
            </a:stretch>
          </p:blipFill>
          <p:spPr>
            <a:xfrm>
              <a:off x="7188869" y="314438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5" name="Picture 274"/>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6941389" y="4414354"/>
              <a:ext cx="1080000" cy="1027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6" name="Picture 275"/>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2871911" y="406700"/>
              <a:ext cx="1080000" cy="1080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7" name="Picture 276"/>
            <p:cNvPicPr preferRelativeResize="0">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378140" y="497591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8" name="Picture 277"/>
            <p:cNvPicPr preferRelativeResize="0">
              <a:picLocks/>
            </p:cNvPicPr>
            <p:nvPr/>
          </p:nvPicPr>
          <p:blipFill>
            <a:blip r:embed="rId57" cstate="print">
              <a:extLst>
                <a:ext uri="{28A0092B-C50C-407E-A947-70E740481C1C}">
                  <a14:useLocalDpi xmlns:a14="http://schemas.microsoft.com/office/drawing/2010/main" val="0"/>
                </a:ext>
              </a:extLst>
            </a:blip>
            <a:stretch>
              <a:fillRect/>
            </a:stretch>
          </p:blipFill>
          <p:spPr>
            <a:xfrm>
              <a:off x="4199601" y="2163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9" name="Picture 278"/>
            <p:cNvPicPr preferRelativeResize="0">
              <a:picLocks/>
            </p:cNvPicPr>
            <p:nvPr/>
          </p:nvPicPr>
          <p:blipFill>
            <a:blip r:embed="rId58" cstate="print">
              <a:extLst>
                <a:ext uri="{28A0092B-C50C-407E-A947-70E740481C1C}">
                  <a14:useLocalDpi xmlns:a14="http://schemas.microsoft.com/office/drawing/2010/main" val="0"/>
                </a:ext>
              </a:extLst>
            </a:blip>
            <a:stretch>
              <a:fillRect/>
            </a:stretch>
          </p:blipFill>
          <p:spPr>
            <a:xfrm>
              <a:off x="1622997" y="4482547"/>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0" name="Picture 279"/>
            <p:cNvPicPr preferRelativeResize="0">
              <a:picLocks/>
            </p:cNvPicPr>
            <p:nvPr/>
          </p:nvPicPr>
          <p:blipFill>
            <a:blip r:embed="rId59" cstate="print">
              <a:extLst>
                <a:ext uri="{28A0092B-C50C-407E-A947-70E740481C1C}">
                  <a14:useLocalDpi xmlns:a14="http://schemas.microsoft.com/office/drawing/2010/main" val="0"/>
                </a:ext>
              </a:extLst>
            </a:blip>
            <a:stretch>
              <a:fillRect/>
            </a:stretch>
          </p:blipFill>
          <p:spPr>
            <a:xfrm>
              <a:off x="1544221" y="7224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1" name="Picture 280"/>
            <p:cNvPicPr preferRelativeResize="0">
              <a:picLocks/>
            </p:cNvPicPr>
            <p:nvPr/>
          </p:nvPicPr>
          <p:blipFill>
            <a:blip r:embed="rId60" cstate="print">
              <a:extLst>
                <a:ext uri="{28A0092B-C50C-407E-A947-70E740481C1C}">
                  <a14:useLocalDpi xmlns:a14="http://schemas.microsoft.com/office/drawing/2010/main" val="0"/>
                </a:ext>
              </a:extLst>
            </a:blip>
            <a:stretch>
              <a:fillRect/>
            </a:stretch>
          </p:blipFill>
          <p:spPr>
            <a:xfrm>
              <a:off x="5613681" y="36220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2" name="Picture 281"/>
            <p:cNvPicPr preferRelativeResize="0">
              <a:picLocks/>
            </p:cNvPicPr>
            <p:nvPr/>
          </p:nvPicPr>
          <p:blipFill>
            <a:blip r:embed="rId61" cstate="print">
              <a:extLst>
                <a:ext uri="{28A0092B-C50C-407E-A947-70E740481C1C}">
                  <a14:useLocalDpi xmlns:a14="http://schemas.microsoft.com/office/drawing/2010/main" val="0"/>
                </a:ext>
              </a:extLst>
            </a:blip>
            <a:stretch>
              <a:fillRect/>
            </a:stretch>
          </p:blipFill>
          <p:spPr>
            <a:xfrm>
              <a:off x="7188869" y="1940366"/>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83" name="Group 282"/>
          <p:cNvGrpSpPr/>
          <p:nvPr/>
        </p:nvGrpSpPr>
        <p:grpSpPr>
          <a:xfrm>
            <a:off x="6082881" y="3158521"/>
            <a:ext cx="301883" cy="209188"/>
            <a:chOff x="1317167" y="216335"/>
            <a:chExt cx="6951702" cy="5839579"/>
          </a:xfrm>
        </p:grpSpPr>
        <p:pic>
          <p:nvPicPr>
            <p:cNvPr id="284" name="Picture 283"/>
            <p:cNvPicPr preferRelativeResize="0">
              <a:picLocks/>
            </p:cNvPicPr>
            <p:nvPr/>
          </p:nvPicPr>
          <p:blipFill>
            <a:blip r:embed="rId62" cstate="print">
              <a:extLst>
                <a:ext uri="{28A0092B-C50C-407E-A947-70E740481C1C}">
                  <a14:useLocalDpi xmlns:a14="http://schemas.microsoft.com/office/drawing/2010/main" val="0"/>
                </a:ext>
              </a:extLst>
            </a:blip>
            <a:stretch>
              <a:fillRect/>
            </a:stretch>
          </p:blipFill>
          <p:spPr>
            <a:xfrm>
              <a:off x="5727182" y="4729508"/>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5" name="Picture 284"/>
            <p:cNvPicPr preferRelativeResize="0">
              <a:picLocks/>
            </p:cNvPicPr>
            <p:nvPr/>
          </p:nvPicPr>
          <p:blipFill>
            <a:blip r:embed="rId63" cstate="print">
              <a:extLst>
                <a:ext uri="{28A0092B-C50C-407E-A947-70E740481C1C}">
                  <a14:useLocalDpi xmlns:a14="http://schemas.microsoft.com/office/drawing/2010/main" val="0"/>
                </a:ext>
              </a:extLst>
            </a:blip>
            <a:stretch>
              <a:fillRect/>
            </a:stretch>
          </p:blipFill>
          <p:spPr>
            <a:xfrm>
              <a:off x="1374379" y="200932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6" name="Picture 285"/>
            <p:cNvPicPr preferRelativeResize="0">
              <a:picLocks/>
            </p:cNvPicPr>
            <p:nvPr/>
          </p:nvPicPr>
          <p:blipFill rotWithShape="1">
            <a:blip r:embed="rId64" cstate="print">
              <a:extLst>
                <a:ext uri="{28A0092B-C50C-407E-A947-70E740481C1C}">
                  <a14:useLocalDpi xmlns:a14="http://schemas.microsoft.com/office/drawing/2010/main" val="0"/>
                </a:ext>
              </a:extLst>
            </a:blip>
            <a:srcRect b="8856"/>
            <a:stretch/>
          </p:blipFill>
          <p:spPr>
            <a:xfrm>
              <a:off x="3041141" y="4752951"/>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7" name="Picture 286"/>
            <p:cNvPicPr preferRelativeResize="0">
              <a:picLocks/>
            </p:cNvPicPr>
            <p:nvPr/>
          </p:nvPicPr>
          <p:blipFill>
            <a:blip r:embed="rId65" cstate="print">
              <a:extLst>
                <a:ext uri="{28A0092B-C50C-407E-A947-70E740481C1C}">
                  <a14:useLocalDpi xmlns:a14="http://schemas.microsoft.com/office/drawing/2010/main" val="0"/>
                </a:ext>
              </a:extLst>
            </a:blip>
            <a:stretch>
              <a:fillRect/>
            </a:stretch>
          </p:blipFill>
          <p:spPr>
            <a:xfrm>
              <a:off x="6789145" y="694092"/>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8" name="Picture 287"/>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1317167" y="3228013"/>
              <a:ext cx="1080000" cy="962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9" name="Picture 288"/>
            <p:cNvPicPr preferRelativeResize="0">
              <a:picLocks/>
            </p:cNvPicPr>
            <p:nvPr/>
          </p:nvPicPr>
          <p:blipFill>
            <a:blip r:embed="rId67" cstate="print">
              <a:extLst>
                <a:ext uri="{28A0092B-C50C-407E-A947-70E740481C1C}">
                  <a14:useLocalDpi xmlns:a14="http://schemas.microsoft.com/office/drawing/2010/main" val="0"/>
                </a:ext>
              </a:extLst>
            </a:blip>
            <a:stretch>
              <a:fillRect/>
            </a:stretch>
          </p:blipFill>
          <p:spPr>
            <a:xfrm>
              <a:off x="7188869" y="314438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0" name="Picture 289"/>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6941389" y="4414354"/>
              <a:ext cx="1080000" cy="1027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1" name="Picture 290"/>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2871911" y="406700"/>
              <a:ext cx="1080000" cy="1080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2" name="Picture 291"/>
            <p:cNvPicPr preferRelativeResize="0">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4378140" y="4975914"/>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3" name="Picture 292"/>
            <p:cNvPicPr preferRelativeResize="0">
              <a:picLocks/>
            </p:cNvPicPr>
            <p:nvPr/>
          </p:nvPicPr>
          <p:blipFill>
            <a:blip r:embed="rId71" cstate="print">
              <a:extLst>
                <a:ext uri="{28A0092B-C50C-407E-A947-70E740481C1C}">
                  <a14:useLocalDpi xmlns:a14="http://schemas.microsoft.com/office/drawing/2010/main" val="0"/>
                </a:ext>
              </a:extLst>
            </a:blip>
            <a:stretch>
              <a:fillRect/>
            </a:stretch>
          </p:blipFill>
          <p:spPr>
            <a:xfrm>
              <a:off x="4199601" y="2163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4" name="Picture 293"/>
            <p:cNvPicPr preferRelativeResize="0">
              <a:picLocks/>
            </p:cNvPicPr>
            <p:nvPr/>
          </p:nvPicPr>
          <p:blipFill>
            <a:blip r:embed="rId72" cstate="print">
              <a:extLst>
                <a:ext uri="{28A0092B-C50C-407E-A947-70E740481C1C}">
                  <a14:useLocalDpi xmlns:a14="http://schemas.microsoft.com/office/drawing/2010/main" val="0"/>
                </a:ext>
              </a:extLst>
            </a:blip>
            <a:stretch>
              <a:fillRect/>
            </a:stretch>
          </p:blipFill>
          <p:spPr>
            <a:xfrm>
              <a:off x="1622997" y="4482547"/>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5" name="Picture 294"/>
            <p:cNvPicPr preferRelativeResize="0">
              <a:picLocks/>
            </p:cNvPicPr>
            <p:nvPr/>
          </p:nvPicPr>
          <p:blipFill>
            <a:blip r:embed="rId73" cstate="print">
              <a:extLst>
                <a:ext uri="{28A0092B-C50C-407E-A947-70E740481C1C}">
                  <a14:useLocalDpi xmlns:a14="http://schemas.microsoft.com/office/drawing/2010/main" val="0"/>
                </a:ext>
              </a:extLst>
            </a:blip>
            <a:stretch>
              <a:fillRect/>
            </a:stretch>
          </p:blipFill>
          <p:spPr>
            <a:xfrm>
              <a:off x="1544221" y="722435"/>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6" name="Picture 295"/>
            <p:cNvPicPr preferRelativeResize="0">
              <a:picLocks/>
            </p:cNvPicPr>
            <p:nvPr/>
          </p:nvPicPr>
          <p:blipFill>
            <a:blip r:embed="rId74" cstate="print">
              <a:extLst>
                <a:ext uri="{28A0092B-C50C-407E-A947-70E740481C1C}">
                  <a14:useLocalDpi xmlns:a14="http://schemas.microsoft.com/office/drawing/2010/main" val="0"/>
                </a:ext>
              </a:extLst>
            </a:blip>
            <a:stretch>
              <a:fillRect/>
            </a:stretch>
          </p:blipFill>
          <p:spPr>
            <a:xfrm>
              <a:off x="5613681" y="362203"/>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7" name="Picture 296"/>
            <p:cNvPicPr preferRelativeResize="0">
              <a:picLocks/>
            </p:cNvPicPr>
            <p:nvPr/>
          </p:nvPicPr>
          <p:blipFill>
            <a:blip r:embed="rId75" cstate="print">
              <a:extLst>
                <a:ext uri="{28A0092B-C50C-407E-A947-70E740481C1C}">
                  <a14:useLocalDpi xmlns:a14="http://schemas.microsoft.com/office/drawing/2010/main" val="0"/>
                </a:ext>
              </a:extLst>
            </a:blip>
            <a:stretch>
              <a:fillRect/>
            </a:stretch>
          </p:blipFill>
          <p:spPr>
            <a:xfrm>
              <a:off x="7188869" y="1940366"/>
              <a:ext cx="1080000" cy="10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1" name="Picture 100"/>
          <p:cNvPicPr>
            <a:picLocks noChangeAspect="1"/>
          </p:cNvPicPr>
          <p:nvPr/>
        </p:nvPicPr>
        <p:blipFill rotWithShape="1">
          <a:blip r:embed="rId76"/>
          <a:srcRect r="360" b="19926"/>
          <a:stretch/>
        </p:blipFill>
        <p:spPr>
          <a:xfrm>
            <a:off x="0" y="6335655"/>
            <a:ext cx="12209929" cy="522345"/>
          </a:xfrm>
          <a:prstGeom prst="rect">
            <a:avLst/>
          </a:prstGeom>
        </p:spPr>
      </p:pic>
    </p:spTree>
    <p:extLst>
      <p:ext uri="{BB962C8B-B14F-4D97-AF65-F5344CB8AC3E}">
        <p14:creationId xmlns:p14="http://schemas.microsoft.com/office/powerpoint/2010/main" val="4094036670"/>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p:cTn id="7" dur="500" fill="hold"/>
                                        <p:tgtEl>
                                          <p:spTgt spid="223"/>
                                        </p:tgtEl>
                                        <p:attrNameLst>
                                          <p:attrName>ppt_w</p:attrName>
                                        </p:attrNameLst>
                                      </p:cBhvr>
                                      <p:tavLst>
                                        <p:tav tm="0">
                                          <p:val>
                                            <p:fltVal val="0"/>
                                          </p:val>
                                        </p:tav>
                                        <p:tav tm="100000">
                                          <p:val>
                                            <p:strVal val="#ppt_w"/>
                                          </p:val>
                                        </p:tav>
                                      </p:tavLst>
                                    </p:anim>
                                    <p:anim calcmode="lin" valueType="num">
                                      <p:cBhvr>
                                        <p:cTn id="8" dur="500" fill="hold"/>
                                        <p:tgtEl>
                                          <p:spTgt spid="223"/>
                                        </p:tgtEl>
                                        <p:attrNameLst>
                                          <p:attrName>ppt_h</p:attrName>
                                        </p:attrNameLst>
                                      </p:cBhvr>
                                      <p:tavLst>
                                        <p:tav tm="0">
                                          <p:val>
                                            <p:fltVal val="0"/>
                                          </p:val>
                                        </p:tav>
                                        <p:tav tm="100000">
                                          <p:val>
                                            <p:strVal val="#ppt_h"/>
                                          </p:val>
                                        </p:tav>
                                      </p:tavLst>
                                    </p:anim>
                                    <p:animEffect transition="in" filter="fade">
                                      <p:cBhvr>
                                        <p:cTn id="9" dur="500"/>
                                        <p:tgtEl>
                                          <p:spTgt spid="2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02"/>
                                        </p:tgtEl>
                                        <p:attrNameLst>
                                          <p:attrName>style.visibility</p:attrName>
                                        </p:attrNameLst>
                                      </p:cBhvr>
                                      <p:to>
                                        <p:strVal val="visible"/>
                                      </p:to>
                                    </p:set>
                                    <p:animEffect transition="in" filter="wipe(right)">
                                      <p:cBhvr>
                                        <p:cTn id="14" dur="500"/>
                                        <p:tgtEl>
                                          <p:spTgt spid="20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3"/>
                                        </p:tgtEl>
                                        <p:attrNameLst>
                                          <p:attrName>style.visibility</p:attrName>
                                        </p:attrNameLst>
                                      </p:cBhvr>
                                      <p:to>
                                        <p:strVal val="visible"/>
                                      </p:to>
                                    </p:set>
                                    <p:animEffect transition="in" filter="wipe(left)">
                                      <p:cBhvr>
                                        <p:cTn id="19" dur="500"/>
                                        <p:tgtEl>
                                          <p:spTgt spid="20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38"/>
                                        </p:tgtEl>
                                        <p:attrNameLst>
                                          <p:attrName>style.visibility</p:attrName>
                                        </p:attrNameLst>
                                      </p:cBhvr>
                                      <p:to>
                                        <p:strVal val="visible"/>
                                      </p:to>
                                    </p:set>
                                    <p:anim calcmode="lin" valueType="num">
                                      <p:cBhvr>
                                        <p:cTn id="24" dur="1000" fill="hold"/>
                                        <p:tgtEl>
                                          <p:spTgt spid="238"/>
                                        </p:tgtEl>
                                        <p:attrNameLst>
                                          <p:attrName>ppt_w</p:attrName>
                                        </p:attrNameLst>
                                      </p:cBhvr>
                                      <p:tavLst>
                                        <p:tav tm="0">
                                          <p:val>
                                            <p:fltVal val="0"/>
                                          </p:val>
                                        </p:tav>
                                        <p:tav tm="100000">
                                          <p:val>
                                            <p:strVal val="#ppt_w"/>
                                          </p:val>
                                        </p:tav>
                                      </p:tavLst>
                                    </p:anim>
                                    <p:anim calcmode="lin" valueType="num">
                                      <p:cBhvr>
                                        <p:cTn id="25" dur="1000" fill="hold"/>
                                        <p:tgtEl>
                                          <p:spTgt spid="238"/>
                                        </p:tgtEl>
                                        <p:attrNameLst>
                                          <p:attrName>ppt_h</p:attrName>
                                        </p:attrNameLst>
                                      </p:cBhvr>
                                      <p:tavLst>
                                        <p:tav tm="0">
                                          <p:val>
                                            <p:fltVal val="0"/>
                                          </p:val>
                                        </p:tav>
                                        <p:tav tm="100000">
                                          <p:val>
                                            <p:strVal val="#ppt_h"/>
                                          </p:val>
                                        </p:tav>
                                      </p:tavLst>
                                    </p:anim>
                                    <p:anim calcmode="lin" valueType="num">
                                      <p:cBhvr>
                                        <p:cTn id="26" dur="1000" fill="hold"/>
                                        <p:tgtEl>
                                          <p:spTgt spid="238"/>
                                        </p:tgtEl>
                                        <p:attrNameLst>
                                          <p:attrName>style.rotation</p:attrName>
                                        </p:attrNameLst>
                                      </p:cBhvr>
                                      <p:tavLst>
                                        <p:tav tm="0">
                                          <p:val>
                                            <p:fltVal val="90"/>
                                          </p:val>
                                        </p:tav>
                                        <p:tav tm="100000">
                                          <p:val>
                                            <p:fltVal val="0"/>
                                          </p:val>
                                        </p:tav>
                                      </p:tavLst>
                                    </p:anim>
                                    <p:animEffect transition="in" filter="fade">
                                      <p:cBhvr>
                                        <p:cTn id="27" dur="1000"/>
                                        <p:tgtEl>
                                          <p:spTgt spid="2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4"/>
                                        </p:tgtEl>
                                        <p:attrNameLst>
                                          <p:attrName>style.visibility</p:attrName>
                                        </p:attrNameLst>
                                      </p:cBhvr>
                                      <p:to>
                                        <p:strVal val="visible"/>
                                      </p:to>
                                    </p:set>
                                    <p:animEffect transition="in" filter="wipe(left)">
                                      <p:cBhvr>
                                        <p:cTn id="32" dur="500"/>
                                        <p:tgtEl>
                                          <p:spTgt spid="20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3"/>
                                        </p:tgtEl>
                                        <p:attrNameLst>
                                          <p:attrName>style.visibility</p:attrName>
                                        </p:attrNameLst>
                                      </p:cBhvr>
                                      <p:to>
                                        <p:strVal val="visible"/>
                                      </p:to>
                                    </p:set>
                                    <p:animEffect transition="in" filter="randombar(horizontal)">
                                      <p:cBhvr>
                                        <p:cTn id="37" dur="500"/>
                                        <p:tgtEl>
                                          <p:spTgt spid="25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68"/>
                                        </p:tgtEl>
                                        <p:attrNameLst>
                                          <p:attrName>style.visibility</p:attrName>
                                        </p:attrNameLst>
                                      </p:cBhvr>
                                      <p:to>
                                        <p:strVal val="visible"/>
                                      </p:to>
                                    </p:set>
                                    <p:animEffect transition="in" filter="randombar(horizontal)">
                                      <p:cBhvr>
                                        <p:cTn id="42" dur="500"/>
                                        <p:tgtEl>
                                          <p:spTgt spid="26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83"/>
                                        </p:tgtEl>
                                        <p:attrNameLst>
                                          <p:attrName>style.visibility</p:attrName>
                                        </p:attrNameLst>
                                      </p:cBhvr>
                                      <p:to>
                                        <p:strVal val="visible"/>
                                      </p:to>
                                    </p:set>
                                    <p:animEffect transition="in" filter="randombar(horizontal)">
                                      <p:cBhvr>
                                        <p:cTn id="47"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3142" y="1936403"/>
            <a:ext cx="4522123" cy="45221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r="360" b="19926"/>
          <a:stretch/>
        </p:blipFill>
        <p:spPr>
          <a:xfrm>
            <a:off x="0" y="6335655"/>
            <a:ext cx="12209929" cy="522345"/>
          </a:xfrm>
          <a:prstGeom prst="rect">
            <a:avLst/>
          </a:prstGeom>
        </p:spPr>
      </p:pic>
      <p:pic>
        <p:nvPicPr>
          <p:cNvPr id="3" name="Picture 2"/>
          <p:cNvPicPr>
            <a:picLocks noChangeAspect="1"/>
          </p:cNvPicPr>
          <p:nvPr/>
        </p:nvPicPr>
        <p:blipFill>
          <a:blip r:embed="rId4"/>
          <a:stretch>
            <a:fillRect/>
          </a:stretch>
        </p:blipFill>
        <p:spPr>
          <a:xfrm>
            <a:off x="464762" y="79163"/>
            <a:ext cx="10918882" cy="1944793"/>
          </a:xfrm>
          <a:prstGeom prst="rect">
            <a:avLst/>
          </a:prstGeom>
        </p:spPr>
      </p:pic>
    </p:spTree>
    <p:extLst>
      <p:ext uri="{BB962C8B-B14F-4D97-AF65-F5344CB8AC3E}">
        <p14:creationId xmlns:p14="http://schemas.microsoft.com/office/powerpoint/2010/main" val="3128210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240464" y="2708276"/>
            <a:ext cx="3024187" cy="366713"/>
          </a:xfrm>
          <a:prstGeom prst="rect">
            <a:avLst/>
          </a:prstGeom>
          <a:noFill/>
          <a:ln w="9525">
            <a:noFill/>
            <a:miter lim="800000"/>
            <a:headEnd/>
            <a:tailEnd/>
          </a:ln>
        </p:spPr>
        <p:txBody>
          <a:bodyPr>
            <a:spAutoFit/>
          </a:bodyPr>
          <a:lstStyle/>
          <a:p>
            <a:pPr fontAlgn="base">
              <a:spcBef>
                <a:spcPct val="50000"/>
              </a:spcBef>
              <a:spcAft>
                <a:spcPct val="0"/>
              </a:spcAft>
            </a:pPr>
            <a:endParaRPr lang="fa-IR">
              <a:solidFill>
                <a:srgbClr val="FFFFFF"/>
              </a:solidFill>
              <a:latin typeface="Arial" pitchFamily="34" charset="0"/>
            </a:endParaRPr>
          </a:p>
        </p:txBody>
      </p:sp>
      <p:sp>
        <p:nvSpPr>
          <p:cNvPr id="21507" name="Text Box 3"/>
          <p:cNvSpPr txBox="1">
            <a:spLocks noChangeArrowheads="1"/>
          </p:cNvSpPr>
          <p:nvPr/>
        </p:nvSpPr>
        <p:spPr bwMode="auto">
          <a:xfrm>
            <a:off x="4008438" y="6092826"/>
            <a:ext cx="792162" cy="366713"/>
          </a:xfrm>
          <a:prstGeom prst="rect">
            <a:avLst/>
          </a:prstGeom>
          <a:noFill/>
          <a:ln w="9525">
            <a:noFill/>
            <a:miter lim="800000"/>
            <a:headEnd/>
            <a:tailEnd/>
          </a:ln>
        </p:spPr>
        <p:txBody>
          <a:bodyPr>
            <a:spAutoFit/>
          </a:bodyPr>
          <a:lstStyle/>
          <a:p>
            <a:pPr fontAlgn="base">
              <a:spcBef>
                <a:spcPct val="50000"/>
              </a:spcBef>
              <a:spcAft>
                <a:spcPct val="0"/>
              </a:spcAft>
            </a:pPr>
            <a:endParaRPr lang="fa-IR">
              <a:solidFill>
                <a:srgbClr val="FFFFFF"/>
              </a:solidFill>
            </a:endParaRPr>
          </a:p>
        </p:txBody>
      </p:sp>
      <p:sp>
        <p:nvSpPr>
          <p:cNvPr id="21508" name="Text Box 4"/>
          <p:cNvSpPr txBox="1">
            <a:spLocks noChangeArrowheads="1"/>
          </p:cNvSpPr>
          <p:nvPr/>
        </p:nvSpPr>
        <p:spPr bwMode="auto">
          <a:xfrm>
            <a:off x="7319964" y="2565401"/>
            <a:ext cx="2160587" cy="1015663"/>
          </a:xfrm>
          <a:prstGeom prst="rect">
            <a:avLst/>
          </a:prstGeom>
          <a:noFill/>
          <a:ln w="9525">
            <a:noFill/>
            <a:miter lim="800000"/>
            <a:headEnd/>
            <a:tailEnd/>
          </a:ln>
        </p:spPr>
        <p:txBody>
          <a:bodyPr>
            <a:spAutoFit/>
          </a:bodyPr>
          <a:lstStyle/>
          <a:p>
            <a:pPr fontAlgn="base">
              <a:spcBef>
                <a:spcPct val="50000"/>
              </a:spcBef>
              <a:spcAft>
                <a:spcPct val="0"/>
              </a:spcAft>
            </a:pPr>
            <a:endParaRPr lang="fa-IR" sz="2400">
              <a:solidFill>
                <a:srgbClr val="FFFFFF"/>
              </a:solidFill>
            </a:endParaRPr>
          </a:p>
          <a:p>
            <a:pPr fontAlgn="base">
              <a:spcBef>
                <a:spcPct val="50000"/>
              </a:spcBef>
              <a:spcAft>
                <a:spcPct val="0"/>
              </a:spcAft>
            </a:pPr>
            <a:endParaRPr lang="en-US" sz="2400">
              <a:solidFill>
                <a:srgbClr val="FFFFFF"/>
              </a:solidFill>
            </a:endParaRPr>
          </a:p>
        </p:txBody>
      </p:sp>
      <p:sp>
        <p:nvSpPr>
          <p:cNvPr id="21511" name="Text Box 7"/>
          <p:cNvSpPr txBox="1">
            <a:spLocks noChangeArrowheads="1"/>
          </p:cNvSpPr>
          <p:nvPr/>
        </p:nvSpPr>
        <p:spPr bwMode="auto">
          <a:xfrm>
            <a:off x="5951539" y="5445126"/>
            <a:ext cx="504825" cy="366713"/>
          </a:xfrm>
          <a:prstGeom prst="rect">
            <a:avLst/>
          </a:prstGeom>
          <a:noFill/>
          <a:ln w="9525">
            <a:noFill/>
            <a:miter lim="800000"/>
            <a:headEnd/>
            <a:tailEnd/>
          </a:ln>
        </p:spPr>
        <p:txBody>
          <a:bodyPr>
            <a:spAutoFit/>
          </a:bodyPr>
          <a:lstStyle/>
          <a:p>
            <a:pPr fontAlgn="base">
              <a:spcBef>
                <a:spcPct val="50000"/>
              </a:spcBef>
              <a:spcAft>
                <a:spcPct val="0"/>
              </a:spcAft>
            </a:pPr>
            <a:endParaRPr lang="fa-IR">
              <a:solidFill>
                <a:srgbClr val="FFFFFF"/>
              </a:solidFill>
            </a:endParaRPr>
          </a:p>
        </p:txBody>
      </p:sp>
      <p:pic>
        <p:nvPicPr>
          <p:cNvPr id="14" name="Picture 13"/>
          <p:cNvPicPr>
            <a:picLocks noChangeAspect="1"/>
          </p:cNvPicPr>
          <p:nvPr/>
        </p:nvPicPr>
        <p:blipFill rotWithShape="1">
          <a:blip r:embed="rId2"/>
          <a:srcRect r="360" b="19926"/>
          <a:stretch/>
        </p:blipFill>
        <p:spPr>
          <a:xfrm>
            <a:off x="0" y="6335655"/>
            <a:ext cx="12209929" cy="522345"/>
          </a:xfrm>
          <a:prstGeom prst="rect">
            <a:avLst/>
          </a:prstGeom>
        </p:spPr>
      </p:pic>
      <p:grpSp>
        <p:nvGrpSpPr>
          <p:cNvPr id="15" name="Group 14"/>
          <p:cNvGrpSpPr/>
          <p:nvPr/>
        </p:nvGrpSpPr>
        <p:grpSpPr>
          <a:xfrm>
            <a:off x="281357" y="822633"/>
            <a:ext cx="11977990" cy="3987564"/>
            <a:chOff x="1168085" y="3334924"/>
            <a:chExt cx="10243074" cy="3386975"/>
          </a:xfrm>
        </p:grpSpPr>
        <p:sp>
          <p:nvSpPr>
            <p:cNvPr id="17" name="AutoShape 23"/>
            <p:cNvSpPr>
              <a:spLocks noChangeArrowheads="1"/>
            </p:cNvSpPr>
            <p:nvPr/>
          </p:nvSpPr>
          <p:spPr bwMode="auto">
            <a:xfrm>
              <a:off x="1168085" y="3376675"/>
              <a:ext cx="3412568" cy="3345224"/>
            </a:xfrm>
            <a:prstGeom prst="flowChartConnector">
              <a:avLst/>
            </a:prstGeom>
            <a:solidFill>
              <a:schemeClr val="accent5">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fontAlgn="base">
                <a:spcBef>
                  <a:spcPct val="50000"/>
                </a:spcBef>
                <a:spcAft>
                  <a:spcPct val="0"/>
                </a:spcAft>
              </a:pPr>
              <a:r>
                <a:rPr lang="en-US" sz="4400" b="1" dirty="0" smtClean="0">
                  <a:solidFill>
                    <a:srgbClr val="002060"/>
                  </a:solidFill>
                  <a:effectLst>
                    <a:outerShdw blurRad="38100" dist="38100" dir="2700000" algn="tl">
                      <a:srgbClr val="000000">
                        <a:alpha val="43137"/>
                      </a:srgbClr>
                    </a:outerShdw>
                  </a:effectLst>
                  <a:cs typeface="2  Titr" panose="00000700000000000000" pitchFamily="2" charset="-78"/>
                </a:rPr>
                <a:t>HIV</a:t>
              </a:r>
              <a:r>
                <a:rPr lang="fa-IR" sz="4400" b="1" dirty="0" smtClean="0">
                  <a:solidFill>
                    <a:srgbClr val="002060"/>
                  </a:solidFill>
                  <a:effectLst>
                    <a:outerShdw blurRad="38100" dist="38100" dir="2700000" algn="tl">
                      <a:srgbClr val="000000">
                        <a:alpha val="43137"/>
                      </a:srgbClr>
                    </a:outerShdw>
                  </a:effectLst>
                  <a:cs typeface="2  Titr" panose="00000700000000000000" pitchFamily="2" charset="-78"/>
                </a:rPr>
                <a:t> </a:t>
              </a:r>
              <a:r>
                <a:rPr lang="fa-IR" sz="4400" b="1" dirty="0">
                  <a:solidFill>
                    <a:srgbClr val="002060"/>
                  </a:solidFill>
                  <a:effectLst>
                    <a:outerShdw blurRad="38100" dist="38100" dir="2700000" algn="tl">
                      <a:srgbClr val="000000">
                        <a:alpha val="43137"/>
                      </a:srgbClr>
                    </a:outerShdw>
                  </a:effectLst>
                  <a:cs typeface="2  Titr" panose="00000700000000000000" pitchFamily="2" charset="-78"/>
                </a:rPr>
                <a:t>یک </a:t>
              </a:r>
              <a:r>
                <a:rPr lang="fa-IR" sz="4400" b="1" dirty="0" smtClean="0">
                  <a:solidFill>
                    <a:srgbClr val="002060"/>
                  </a:solidFill>
                  <a:effectLst>
                    <a:outerShdw blurRad="38100" dist="38100" dir="2700000" algn="tl">
                      <a:srgbClr val="000000">
                        <a:alpha val="43137"/>
                      </a:srgbClr>
                    </a:outerShdw>
                  </a:effectLst>
                  <a:cs typeface="2  Titr" panose="00000700000000000000" pitchFamily="2" charset="-78"/>
                </a:rPr>
                <a:t>معضل </a:t>
              </a:r>
              <a:r>
                <a:rPr lang="fa-IR" sz="4400" b="1" dirty="0">
                  <a:solidFill>
                    <a:srgbClr val="002060"/>
                  </a:solidFill>
                  <a:effectLst>
                    <a:outerShdw blurRad="38100" dist="38100" dir="2700000" algn="tl">
                      <a:srgbClr val="000000">
                        <a:alpha val="43137"/>
                      </a:srgbClr>
                    </a:outerShdw>
                  </a:effectLst>
                  <a:cs typeface="2  Titr" panose="00000700000000000000" pitchFamily="2" charset="-78"/>
                </a:rPr>
                <a:t>بهداشتی مهم است.</a:t>
              </a:r>
              <a:endParaRPr lang="en-US" sz="4400" b="1" dirty="0">
                <a:solidFill>
                  <a:srgbClr val="002060"/>
                </a:solidFill>
                <a:effectLst>
                  <a:outerShdw blurRad="38100" dist="38100" dir="2700000" algn="tl">
                    <a:srgbClr val="000000">
                      <a:alpha val="43137"/>
                    </a:srgbClr>
                  </a:outerShdw>
                </a:effectLst>
                <a:cs typeface="2  Titr" panose="00000700000000000000" pitchFamily="2" charset="-78"/>
              </a:endParaRPr>
            </a:p>
          </p:txBody>
        </p:sp>
        <p:sp>
          <p:nvSpPr>
            <p:cNvPr id="18" name="AutoShape 22"/>
            <p:cNvSpPr>
              <a:spLocks noChangeArrowheads="1"/>
            </p:cNvSpPr>
            <p:nvPr/>
          </p:nvSpPr>
          <p:spPr bwMode="auto">
            <a:xfrm>
              <a:off x="8065165" y="3334924"/>
              <a:ext cx="3345994" cy="3345224"/>
            </a:xfrm>
            <a:prstGeom prst="flowChartConnector">
              <a:avLst/>
            </a:prstGeom>
            <a:solidFill>
              <a:schemeClr val="accent6">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fontAlgn="base">
                <a:spcBef>
                  <a:spcPct val="50000"/>
                </a:spcBef>
                <a:spcAft>
                  <a:spcPct val="0"/>
                </a:spcAft>
              </a:pPr>
              <a:r>
                <a:rPr lang="en-US" sz="4400" b="1" dirty="0" smtClean="0">
                  <a:solidFill>
                    <a:srgbClr val="70AD47">
                      <a:lumMod val="50000"/>
                    </a:srgbClr>
                  </a:solidFill>
                  <a:effectLst>
                    <a:outerShdw blurRad="38100" dist="38100" dir="2700000" algn="tl">
                      <a:srgbClr val="000000">
                        <a:alpha val="43137"/>
                      </a:srgbClr>
                    </a:outerShdw>
                  </a:effectLst>
                  <a:cs typeface="2  Titr" panose="00000700000000000000" pitchFamily="2" charset="-78"/>
                </a:rPr>
                <a:t>HIV</a:t>
              </a:r>
              <a:r>
                <a:rPr lang="fa-IR" sz="4400" b="1" dirty="0" smtClean="0">
                  <a:solidFill>
                    <a:srgbClr val="70AD47">
                      <a:lumMod val="50000"/>
                    </a:srgbClr>
                  </a:solidFill>
                  <a:effectLst>
                    <a:outerShdw blurRad="38100" dist="38100" dir="2700000" algn="tl">
                      <a:srgbClr val="000000">
                        <a:alpha val="43137"/>
                      </a:srgbClr>
                    </a:outerShdw>
                  </a:effectLst>
                  <a:cs typeface="2  Titr" panose="00000700000000000000" pitchFamily="2" charset="-78"/>
                </a:rPr>
                <a:t> </a:t>
              </a:r>
              <a:r>
                <a:rPr lang="fa-IR" sz="4400" b="1" dirty="0">
                  <a:solidFill>
                    <a:srgbClr val="70AD47">
                      <a:lumMod val="50000"/>
                    </a:srgbClr>
                  </a:solidFill>
                  <a:effectLst>
                    <a:outerShdw blurRad="38100" dist="38100" dir="2700000" algn="tl">
                      <a:srgbClr val="000000">
                        <a:alpha val="43137"/>
                      </a:srgbClr>
                    </a:outerShdw>
                  </a:effectLst>
                  <a:cs typeface="2  Titr" panose="00000700000000000000" pitchFamily="2" charset="-78"/>
                </a:rPr>
                <a:t>یک بیماری عفونی قابل کنترل است</a:t>
              </a:r>
              <a:endParaRPr lang="en-US" sz="4400" b="1" dirty="0">
                <a:solidFill>
                  <a:srgbClr val="70AD47">
                    <a:lumMod val="50000"/>
                  </a:srgbClr>
                </a:solidFill>
                <a:effectLst>
                  <a:outerShdw blurRad="38100" dist="38100" dir="2700000" algn="tl">
                    <a:srgbClr val="000000">
                      <a:alpha val="43137"/>
                    </a:srgbClr>
                  </a:outerShdw>
                </a:effectLst>
                <a:cs typeface="2  Titr" panose="00000700000000000000" pitchFamily="2" charset="-78"/>
              </a:endParaRPr>
            </a:p>
          </p:txBody>
        </p:sp>
        <p:sp>
          <p:nvSpPr>
            <p:cNvPr id="19" name="Left Arrow 18"/>
            <p:cNvSpPr/>
            <p:nvPr/>
          </p:nvSpPr>
          <p:spPr>
            <a:xfrm>
              <a:off x="4814607" y="4377423"/>
              <a:ext cx="3065930" cy="1343727"/>
            </a:xfrm>
            <a:prstGeom prst="leftArrow">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prst="ribl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2800">
                <a:solidFill>
                  <a:prstClr val="white"/>
                </a:solidFill>
              </a:endParaRPr>
            </a:p>
          </p:txBody>
        </p:sp>
      </p:grpSp>
      <p:pic>
        <p:nvPicPr>
          <p:cNvPr id="22" name="Picture 2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182" b="78442" l="32440" r="70823">
                        <a14:foregroundMark x1="40721" y1="11883" x2="40721" y2="11883"/>
                        <a14:foregroundMark x1="41452" y1="12013" x2="41452" y2="12013"/>
                        <a14:foregroundMark x1="44374" y1="9740" x2="44374" y2="9740"/>
                        <a14:foregroundMark x1="53726" y1="67987" x2="53726" y2="67987"/>
                        <a14:foregroundMark x1="50706" y1="63117" x2="50706" y2="63117"/>
                        <a14:foregroundMark x1="49732" y1="63247" x2="49732" y2="63247"/>
                        <a14:foregroundMark x1="48855" y1="63117" x2="48855" y2="63117"/>
                        <a14:foregroundMark x1="48222" y1="72013" x2="48222" y2="72013"/>
                        <a14:foregroundMark x1="50804" y1="73701" x2="50804" y2="73701"/>
                        <a14:foregroundMark x1="48222" y1="72143" x2="48222" y2="72143"/>
                        <a14:foregroundMark x1="47053" y1="73117" x2="47053" y2="73117"/>
                      </a14:backgroundRemoval>
                    </a14:imgEffect>
                  </a14:imgLayer>
                </a14:imgProps>
              </a:ext>
              <a:ext uri="{28A0092B-C50C-407E-A947-70E740481C1C}">
                <a14:useLocalDpi xmlns:a14="http://schemas.microsoft.com/office/drawing/2010/main" val="0"/>
              </a:ext>
            </a:extLst>
          </a:blip>
          <a:srcRect l="30268" t="6310" r="33036" b="22143"/>
          <a:stretch/>
        </p:blipFill>
        <p:spPr>
          <a:xfrm flipH="1">
            <a:off x="6313471" y="2095027"/>
            <a:ext cx="692584" cy="1442777"/>
          </a:xfrm>
          <a:prstGeom prst="rect">
            <a:avLst/>
          </a:prstGeom>
        </p:spPr>
      </p:pic>
      <p:sp>
        <p:nvSpPr>
          <p:cNvPr id="23" name="AutoShape 22"/>
          <p:cNvSpPr>
            <a:spLocks noChangeArrowheads="1"/>
          </p:cNvSpPr>
          <p:nvPr/>
        </p:nvSpPr>
        <p:spPr bwMode="auto">
          <a:xfrm>
            <a:off x="3177139" y="-168244"/>
            <a:ext cx="6394878" cy="6482953"/>
          </a:xfrm>
          <a:prstGeom prst="irregularSeal1">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fontAlgn="base">
              <a:spcBef>
                <a:spcPct val="50000"/>
              </a:spcBef>
              <a:spcAft>
                <a:spcPct val="0"/>
              </a:spcAft>
            </a:pPr>
            <a:r>
              <a:rPr lang="fa-IR" sz="7200" b="1" dirty="0" smtClean="0">
                <a:solidFill>
                  <a:prstClr val="white"/>
                </a:solidFill>
                <a:effectLst>
                  <a:outerShdw blurRad="38100" dist="38100" dir="2700000" algn="tl">
                    <a:srgbClr val="000000">
                      <a:alpha val="43137"/>
                    </a:srgbClr>
                  </a:outerShdw>
                </a:effectLst>
                <a:cs typeface="2  Titr" panose="00000700000000000000" pitchFamily="2" charset="-78"/>
              </a:rPr>
              <a:t>انگ و بدنامی </a:t>
            </a:r>
            <a:endParaRPr lang="en-US" sz="7200" b="1" dirty="0">
              <a:solidFill>
                <a:prstClr val="white"/>
              </a:solidFill>
              <a:effectLst>
                <a:outerShdw blurRad="38100" dist="38100" dir="2700000" algn="tl">
                  <a:srgbClr val="000000">
                    <a:alpha val="43137"/>
                  </a:srgbClr>
                </a:outerShdw>
              </a:effectLst>
              <a:cs typeface="2  Titr" panose="00000700000000000000" pitchFamily="2" charset="-78"/>
            </a:endParaRPr>
          </a:p>
        </p:txBody>
      </p:sp>
    </p:spTree>
    <p:extLst>
      <p:ext uri="{BB962C8B-B14F-4D97-AF65-F5344CB8AC3E}">
        <p14:creationId xmlns:p14="http://schemas.microsoft.com/office/powerpoint/2010/main" val="37335743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79" y="304165"/>
            <a:ext cx="10798233" cy="1657639"/>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چه باید کرد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437" y="2357437"/>
            <a:ext cx="3624263" cy="36242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3386559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4240" y="335280"/>
            <a:ext cx="10678160" cy="5259901"/>
          </a:xfrm>
          <a:prstGeom prst="rect">
            <a:avLst/>
          </a:prstGeom>
        </p:spPr>
        <p:txBody>
          <a:bodyPr wrap="square">
            <a:spAutoFit/>
          </a:bodyPr>
          <a:lstStyle/>
          <a:p>
            <a:pPr>
              <a:lnSpc>
                <a:spcPct val="115000"/>
              </a:lnSpc>
            </a:pPr>
            <a:r>
              <a:rPr lang="fa-IR" sz="4400" b="1" dirty="0" smtClean="0">
                <a:solidFill>
                  <a:srgbClr val="C00000"/>
                </a:solidFill>
                <a:latin typeface="Arial" pitchFamily="34" charset="0"/>
                <a:cs typeface="2  Titr" panose="00000700000000000000" pitchFamily="2" charset="-78"/>
              </a:rPr>
              <a:t>نیازمند آموزش با ویژگیهای زیر است</a:t>
            </a:r>
            <a:r>
              <a:rPr lang="ar-SA" sz="3200" b="1" dirty="0" smtClean="0">
                <a:solidFill>
                  <a:srgbClr val="4F81BD"/>
                </a:solidFill>
                <a:latin typeface="Cambria" panose="02040503050406030204" pitchFamily="18" charset="0"/>
                <a:ea typeface="Times New Roman" panose="02020603050405020304" pitchFamily="18" charset="0"/>
                <a:cs typeface="B Nazanin" panose="00000400000000000000" pitchFamily="2" charset="-78"/>
              </a:rPr>
              <a:t>:</a:t>
            </a:r>
            <a:endParaRPr lang="en-US" sz="3200" b="1" dirty="0">
              <a:solidFill>
                <a:srgbClr val="4F81BD"/>
              </a:solidFill>
              <a:latin typeface="Cambria" panose="02040503050406030204" pitchFamily="18" charset="0"/>
              <a:ea typeface="Times New Roman" panose="02020603050405020304" pitchFamily="18" charset="0"/>
              <a:cs typeface="B Nazanin" panose="00000400000000000000" pitchFamily="2" charset="-78"/>
            </a:endParaRPr>
          </a:p>
          <a:p>
            <a:pPr marL="342900" lvl="0" indent="-342900" algn="just">
              <a:lnSpc>
                <a:spcPct val="115000"/>
              </a:lnSpc>
              <a:buFont typeface="Symbol" panose="05050102010706020507" pitchFamily="18" charset="2"/>
              <a:buChar char=""/>
            </a:pPr>
            <a:endParaRPr lang="fa-IR" sz="3200" b="1" dirty="0" smtClean="0">
              <a:latin typeface="Nassim"/>
              <a:ea typeface="Calibri" panose="020F0502020204030204" pitchFamily="34" charset="0"/>
              <a:cs typeface="B Nazanin" panose="00000400000000000000" pitchFamily="2" charset="-78"/>
            </a:endParaRPr>
          </a:p>
          <a:p>
            <a:pPr marL="342900" indent="-342900" algn="just">
              <a:lnSpc>
                <a:spcPct val="115000"/>
              </a:lnSpc>
              <a:buFont typeface="Symbol" panose="05050102010706020507" pitchFamily="18" charset="2"/>
              <a:buChar char=""/>
            </a:pPr>
            <a:r>
              <a:rPr lang="fa-IR" sz="3200" b="1" dirty="0">
                <a:latin typeface="Nassim"/>
                <a:ea typeface="Calibri" panose="020F0502020204030204" pitchFamily="34" charset="0"/>
                <a:cs typeface="B Nazanin" panose="00000400000000000000" pitchFamily="2" charset="-78"/>
              </a:rPr>
              <a:t>الگوی واحدی برای آموزش وجود داشته </a:t>
            </a:r>
            <a:r>
              <a:rPr lang="fa-IR" sz="3200" b="1" dirty="0" smtClean="0">
                <a:latin typeface="Nassim"/>
                <a:ea typeface="Calibri" panose="020F0502020204030204" pitchFamily="34" charset="0"/>
                <a:cs typeface="B Nazanin" panose="00000400000000000000" pitchFamily="2" charset="-78"/>
              </a:rPr>
              <a:t>باشد</a:t>
            </a:r>
          </a:p>
          <a:p>
            <a:pPr marL="342900" lvl="0" indent="-342900" algn="just">
              <a:lnSpc>
                <a:spcPct val="115000"/>
              </a:lnSpc>
              <a:buFont typeface="Symbol" panose="05050102010706020507" pitchFamily="18" charset="2"/>
              <a:buChar char=""/>
            </a:pPr>
            <a:r>
              <a:rPr lang="fa-IR" sz="3200" b="1" dirty="0" smtClean="0">
                <a:latin typeface="Nassim"/>
                <a:ea typeface="Calibri" panose="020F0502020204030204" pitchFamily="34" charset="0"/>
                <a:cs typeface="B Nazanin" panose="00000400000000000000" pitchFamily="2" charset="-78"/>
              </a:rPr>
              <a:t>در حیطه نگرش تاثیر بگذارد </a:t>
            </a:r>
          </a:p>
          <a:p>
            <a:pPr marL="342900" lvl="0" indent="-342900" algn="just">
              <a:lnSpc>
                <a:spcPct val="115000"/>
              </a:lnSpc>
              <a:buFont typeface="Symbol" panose="05050102010706020507" pitchFamily="18" charset="2"/>
              <a:buChar char=""/>
            </a:pPr>
            <a:r>
              <a:rPr lang="fa-IR" sz="3200" b="1" dirty="0" smtClean="0">
                <a:effectLst/>
                <a:latin typeface="Nassim"/>
                <a:ea typeface="Calibri" panose="020F0502020204030204" pitchFamily="34" charset="0"/>
                <a:cs typeface="B Nazanin" panose="00000400000000000000" pitchFamily="2" charset="-78"/>
              </a:rPr>
              <a:t>روشی علمی </a:t>
            </a:r>
          </a:p>
          <a:p>
            <a:pPr marL="342900" lvl="0" indent="-342900" algn="just">
              <a:lnSpc>
                <a:spcPct val="115000"/>
              </a:lnSpc>
              <a:buFont typeface="Symbol" panose="05050102010706020507" pitchFamily="18" charset="2"/>
              <a:buChar char=""/>
            </a:pPr>
            <a:r>
              <a:rPr lang="fa-IR" sz="3200" b="1" dirty="0" smtClean="0">
                <a:latin typeface="Nassim"/>
                <a:ea typeface="Calibri" panose="020F0502020204030204" pitchFamily="34" charset="0"/>
                <a:cs typeface="B Nazanin" panose="00000400000000000000" pitchFamily="2" charset="-78"/>
              </a:rPr>
              <a:t>ساده و قابل تکرار باشد</a:t>
            </a:r>
          </a:p>
          <a:p>
            <a:pPr marL="342900" lvl="0" indent="-342900" algn="just">
              <a:lnSpc>
                <a:spcPct val="115000"/>
              </a:lnSpc>
              <a:buFont typeface="Symbol" panose="05050102010706020507" pitchFamily="18" charset="2"/>
              <a:buChar char=""/>
            </a:pPr>
            <a:r>
              <a:rPr lang="fa-IR" sz="3200" b="1" dirty="0" smtClean="0">
                <a:effectLst/>
                <a:latin typeface="Nassim"/>
                <a:ea typeface="Calibri" panose="020F0502020204030204" pitchFamily="34" charset="0"/>
                <a:cs typeface="B Nazanin" panose="00000400000000000000" pitchFamily="2" charset="-78"/>
              </a:rPr>
              <a:t>زمان مداخله طولانی نباشد </a:t>
            </a:r>
          </a:p>
          <a:p>
            <a:pPr marL="342900" lvl="0" indent="-342900" algn="just">
              <a:lnSpc>
                <a:spcPct val="115000"/>
              </a:lnSpc>
              <a:buFont typeface="Symbol" panose="05050102010706020507" pitchFamily="18" charset="2"/>
              <a:buChar char=""/>
            </a:pPr>
            <a:r>
              <a:rPr lang="fa-IR" sz="3200" b="1" dirty="0" smtClean="0">
                <a:latin typeface="Nassim"/>
                <a:ea typeface="Calibri" panose="020F0502020204030204" pitchFamily="34" charset="0"/>
                <a:cs typeface="B Nazanin" panose="00000400000000000000" pitchFamily="2" charset="-78"/>
              </a:rPr>
              <a:t>قابلیت گستردگی در سطح وسیع را داشته باشد </a:t>
            </a:r>
          </a:p>
          <a:p>
            <a:pPr lvl="0" algn="just">
              <a:lnSpc>
                <a:spcPct val="115000"/>
              </a:lnSpc>
            </a:pP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2"/>
          <a:srcRect r="360" b="19926"/>
          <a:stretch/>
        </p:blipFill>
        <p:spPr>
          <a:xfrm>
            <a:off x="0" y="6335655"/>
            <a:ext cx="12209929" cy="522345"/>
          </a:xfrm>
          <a:prstGeom prst="rect">
            <a:avLst/>
          </a:prstGeom>
        </p:spPr>
      </p:pic>
    </p:spTree>
    <p:extLst>
      <p:ext uri="{BB962C8B-B14F-4D97-AF65-F5344CB8AC3E}">
        <p14:creationId xmlns:p14="http://schemas.microsoft.com/office/powerpoint/2010/main" val="35260496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4240" y="335280"/>
            <a:ext cx="10678160" cy="6003182"/>
          </a:xfrm>
          <a:prstGeom prst="rect">
            <a:avLst/>
          </a:prstGeom>
        </p:spPr>
        <p:txBody>
          <a:bodyPr wrap="square">
            <a:spAutoFit/>
          </a:bodyPr>
          <a:lstStyle/>
          <a:p>
            <a:pPr>
              <a:lnSpc>
                <a:spcPct val="115000"/>
              </a:lnSpc>
            </a:pPr>
            <a:r>
              <a:rPr lang="ar-SA" sz="5400" b="1" dirty="0">
                <a:solidFill>
                  <a:srgbClr val="C00000"/>
                </a:solidFill>
                <a:latin typeface="Arial" pitchFamily="34" charset="0"/>
                <a:cs typeface="2  Titr" panose="00000700000000000000" pitchFamily="2" charset="-78"/>
              </a:rPr>
              <a:t>الگوی طراحی منظم آموزشی جیمز براون </a:t>
            </a:r>
            <a:r>
              <a:rPr lang="ar-SA" sz="4000" b="1" dirty="0">
                <a:solidFill>
                  <a:srgbClr val="4F81BD"/>
                </a:solidFill>
                <a:latin typeface="Cambria" panose="02040503050406030204" pitchFamily="18" charset="0"/>
                <a:ea typeface="Times New Roman" panose="02020603050405020304" pitchFamily="18" charset="0"/>
                <a:cs typeface="B Nazanin" panose="00000400000000000000" pitchFamily="2" charset="-78"/>
              </a:rPr>
              <a:t>:</a:t>
            </a:r>
            <a:endParaRPr lang="en-US" sz="4000" b="1" dirty="0">
              <a:solidFill>
                <a:srgbClr val="4F81BD"/>
              </a:solidFill>
              <a:latin typeface="Cambria" panose="02040503050406030204" pitchFamily="18" charset="0"/>
              <a:ea typeface="Times New Roman" panose="02020603050405020304" pitchFamily="18" charset="0"/>
              <a:cs typeface="B Nazanin" panose="00000400000000000000" pitchFamily="2" charset="-78"/>
            </a:endParaRPr>
          </a:p>
          <a:p>
            <a:pPr marL="285750" algn="just">
              <a:lnSpc>
                <a:spcPct val="115000"/>
              </a:lnSpc>
            </a:pPr>
            <a:r>
              <a:rPr lang="ar-SA" sz="4000" dirty="0">
                <a:solidFill>
                  <a:schemeClr val="accent5">
                    <a:lumMod val="50000"/>
                  </a:schemeClr>
                </a:solidFill>
                <a:latin typeface="Nassim"/>
                <a:ea typeface="Calibri" panose="020F0502020204030204" pitchFamily="34" charset="0"/>
                <a:cs typeface="2  Titr" panose="00000700000000000000" pitchFamily="2" charset="-78"/>
              </a:rPr>
              <a:t>در این </a:t>
            </a:r>
            <a:r>
              <a:rPr lang="ar-SA" sz="4000" dirty="0" smtClean="0">
                <a:solidFill>
                  <a:schemeClr val="accent5">
                    <a:lumMod val="50000"/>
                  </a:schemeClr>
                </a:solidFill>
                <a:latin typeface="Nassim"/>
                <a:ea typeface="Calibri" panose="020F0502020204030204" pitchFamily="34" charset="0"/>
                <a:cs typeface="2  Titr" panose="00000700000000000000" pitchFamily="2" charset="-78"/>
              </a:rPr>
              <a:t>الگو، </a:t>
            </a:r>
            <a:r>
              <a:rPr lang="ar-SA" sz="4000" dirty="0">
                <a:solidFill>
                  <a:schemeClr val="accent5">
                    <a:lumMod val="50000"/>
                  </a:schemeClr>
                </a:solidFill>
                <a:latin typeface="Nassim"/>
                <a:ea typeface="Calibri" panose="020F0502020204030204" pitchFamily="34" charset="0"/>
                <a:cs typeface="2  Titr" panose="00000700000000000000" pitchFamily="2" charset="-78"/>
              </a:rPr>
              <a:t>فراگير هسته اصلى توجه و فعاليت مدرس را تشکيل </a:t>
            </a:r>
            <a:r>
              <a:rPr lang="ar-SA" sz="4000" dirty="0" smtClean="0">
                <a:solidFill>
                  <a:schemeClr val="accent5">
                    <a:lumMod val="50000"/>
                  </a:schemeClr>
                </a:solidFill>
                <a:latin typeface="Nassim"/>
                <a:ea typeface="Calibri" panose="020F0502020204030204" pitchFamily="34" charset="0"/>
                <a:cs typeface="2  Titr" panose="00000700000000000000" pitchFamily="2" charset="-78"/>
              </a:rPr>
              <a:t>مى‌دهد. </a:t>
            </a:r>
            <a:r>
              <a:rPr lang="ar-SA" sz="4000" dirty="0">
                <a:solidFill>
                  <a:schemeClr val="accent5">
                    <a:lumMod val="50000"/>
                  </a:schemeClr>
                </a:solidFill>
                <a:latin typeface="Nassim"/>
                <a:ea typeface="Calibri" panose="020F0502020204030204" pitchFamily="34" charset="0"/>
                <a:cs typeface="2  Titr" panose="00000700000000000000" pitchFamily="2" charset="-78"/>
              </a:rPr>
              <a:t>این الگو داراى چهار مرحله قابل تفکيک و مشخص است </a:t>
            </a:r>
            <a:r>
              <a:rPr lang="fa-IR" sz="4000" dirty="0" smtClean="0">
                <a:solidFill>
                  <a:schemeClr val="accent5">
                    <a:lumMod val="50000"/>
                  </a:schemeClr>
                </a:solidFill>
                <a:latin typeface="Nassim"/>
                <a:ea typeface="Calibri" panose="020F0502020204030204" pitchFamily="34" charset="0"/>
                <a:cs typeface="2  Titr" panose="00000700000000000000" pitchFamily="2" charset="-78"/>
              </a:rPr>
              <a:t>:</a:t>
            </a:r>
            <a:endParaRPr lang="en-US" sz="3200" dirty="0">
              <a:solidFill>
                <a:schemeClr val="accent5">
                  <a:lumMod val="50000"/>
                </a:schemeClr>
              </a:solidFill>
              <a:latin typeface="Calibri" panose="020F0502020204030204" pitchFamily="34" charset="0"/>
              <a:ea typeface="Calibri" panose="020F0502020204030204" pitchFamily="34" charset="0"/>
              <a:cs typeface="2  Titr" panose="00000700000000000000" pitchFamily="2" charset="-78"/>
            </a:endParaRPr>
          </a:p>
          <a:p>
            <a:pPr marL="1714500" lvl="3" indent="-342900" algn="just">
              <a:lnSpc>
                <a:spcPct val="115000"/>
              </a:lnSpc>
              <a:buFont typeface="Symbol" panose="05050102010706020507" pitchFamily="18" charset="2"/>
              <a:buChar char=""/>
            </a:pPr>
            <a:r>
              <a:rPr lang="ar-SA" sz="4000" b="1" dirty="0">
                <a:solidFill>
                  <a:schemeClr val="accent5">
                    <a:lumMod val="50000"/>
                  </a:schemeClr>
                </a:solidFill>
                <a:latin typeface="Nassim"/>
                <a:ea typeface="Calibri" panose="020F0502020204030204" pitchFamily="34" charset="0"/>
                <a:cs typeface="2  Titr" panose="00000700000000000000" pitchFamily="2" charset="-78"/>
              </a:rPr>
              <a:t>مرحله اول : تعیین اهداف </a:t>
            </a:r>
            <a:endParaRPr lang="en-US" sz="3200" dirty="0">
              <a:solidFill>
                <a:schemeClr val="accent5">
                  <a:lumMod val="50000"/>
                </a:schemeClr>
              </a:solidFill>
              <a:latin typeface="Calibri" panose="020F0502020204030204" pitchFamily="34" charset="0"/>
              <a:ea typeface="Calibri" panose="020F0502020204030204" pitchFamily="34" charset="0"/>
              <a:cs typeface="2  Titr" panose="00000700000000000000" pitchFamily="2" charset="-78"/>
            </a:endParaRPr>
          </a:p>
          <a:p>
            <a:pPr marL="1714500" lvl="3" indent="-342900" algn="just">
              <a:lnSpc>
                <a:spcPct val="115000"/>
              </a:lnSpc>
              <a:buFont typeface="Symbol" panose="05050102010706020507" pitchFamily="18" charset="2"/>
              <a:buChar char=""/>
            </a:pPr>
            <a:r>
              <a:rPr lang="ar-SA" sz="4000" b="1" dirty="0">
                <a:solidFill>
                  <a:schemeClr val="accent5">
                    <a:lumMod val="50000"/>
                  </a:schemeClr>
                </a:solidFill>
                <a:latin typeface="Nassim"/>
                <a:ea typeface="Calibri" panose="020F0502020204030204" pitchFamily="34" charset="0"/>
                <a:cs typeface="2  Titr" panose="00000700000000000000" pitchFamily="2" charset="-78"/>
              </a:rPr>
              <a:t>مرحله دوم : تعیین شرایط </a:t>
            </a:r>
            <a:endParaRPr lang="en-US" sz="3200" dirty="0">
              <a:solidFill>
                <a:schemeClr val="accent5">
                  <a:lumMod val="50000"/>
                </a:schemeClr>
              </a:solidFill>
              <a:latin typeface="Calibri" panose="020F0502020204030204" pitchFamily="34" charset="0"/>
              <a:ea typeface="Calibri" panose="020F0502020204030204" pitchFamily="34" charset="0"/>
              <a:cs typeface="2  Titr" panose="00000700000000000000" pitchFamily="2" charset="-78"/>
            </a:endParaRPr>
          </a:p>
          <a:p>
            <a:pPr marL="1714500" lvl="3" indent="-342900" algn="just">
              <a:lnSpc>
                <a:spcPct val="115000"/>
              </a:lnSpc>
              <a:buFont typeface="Symbol" panose="05050102010706020507" pitchFamily="18" charset="2"/>
              <a:buChar char=""/>
            </a:pPr>
            <a:r>
              <a:rPr lang="ar-SA" sz="4000" b="1" dirty="0">
                <a:solidFill>
                  <a:schemeClr val="accent5">
                    <a:lumMod val="50000"/>
                  </a:schemeClr>
                </a:solidFill>
                <a:latin typeface="Nassim"/>
                <a:ea typeface="Calibri" panose="020F0502020204030204" pitchFamily="34" charset="0"/>
                <a:cs typeface="2  Titr" panose="00000700000000000000" pitchFamily="2" charset="-78"/>
              </a:rPr>
              <a:t>مرحله سوم : تعیین منابع </a:t>
            </a:r>
            <a:endParaRPr lang="en-US" sz="3200" dirty="0">
              <a:solidFill>
                <a:schemeClr val="accent5">
                  <a:lumMod val="50000"/>
                </a:schemeClr>
              </a:solidFill>
              <a:latin typeface="Calibri" panose="020F0502020204030204" pitchFamily="34" charset="0"/>
              <a:ea typeface="Calibri" panose="020F0502020204030204" pitchFamily="34" charset="0"/>
              <a:cs typeface="2  Titr" panose="00000700000000000000" pitchFamily="2" charset="-78"/>
            </a:endParaRPr>
          </a:p>
          <a:p>
            <a:pPr marL="1714500" lvl="3" indent="-342900" algn="just">
              <a:lnSpc>
                <a:spcPct val="115000"/>
              </a:lnSpc>
              <a:buFont typeface="Symbol" panose="05050102010706020507" pitchFamily="18" charset="2"/>
              <a:buChar char=""/>
            </a:pPr>
            <a:r>
              <a:rPr lang="ar-SA" sz="4000" b="1" dirty="0">
                <a:solidFill>
                  <a:schemeClr val="accent5">
                    <a:lumMod val="50000"/>
                  </a:schemeClr>
                </a:solidFill>
                <a:latin typeface="Nassim"/>
                <a:ea typeface="Calibri" panose="020F0502020204030204" pitchFamily="34" charset="0"/>
                <a:cs typeface="2  Titr" panose="00000700000000000000" pitchFamily="2" charset="-78"/>
              </a:rPr>
              <a:t>مرحله چهارم :تعیین بازده </a:t>
            </a:r>
            <a:endParaRPr lang="en-US" sz="3200" dirty="0">
              <a:solidFill>
                <a:schemeClr val="accent5">
                  <a:lumMod val="50000"/>
                </a:schemeClr>
              </a:solidFill>
              <a:effectLst/>
              <a:latin typeface="Calibri" panose="020F0502020204030204" pitchFamily="34" charset="0"/>
              <a:ea typeface="Calibri" panose="020F0502020204030204" pitchFamily="34" charset="0"/>
              <a:cs typeface="2  Titr" panose="00000700000000000000" pitchFamily="2" charset="-78"/>
            </a:endParaRPr>
          </a:p>
        </p:txBody>
      </p:sp>
      <p:pic>
        <p:nvPicPr>
          <p:cNvPr id="5" name="Picture 4"/>
          <p:cNvPicPr>
            <a:picLocks noChangeAspect="1"/>
          </p:cNvPicPr>
          <p:nvPr/>
        </p:nvPicPr>
        <p:blipFill rotWithShape="1">
          <a:blip r:embed="rId2"/>
          <a:srcRect r="360" b="19926"/>
          <a:stretch/>
        </p:blipFill>
        <p:spPr>
          <a:xfrm>
            <a:off x="0" y="6335655"/>
            <a:ext cx="12209929" cy="522345"/>
          </a:xfrm>
          <a:prstGeom prst="rect">
            <a:avLst/>
          </a:prstGeom>
        </p:spPr>
      </p:pic>
    </p:spTree>
    <p:extLst>
      <p:ext uri="{BB962C8B-B14F-4D97-AF65-F5344CB8AC3E}">
        <p14:creationId xmlns:p14="http://schemas.microsoft.com/office/powerpoint/2010/main" val="2964119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1113" y="91068"/>
            <a:ext cx="7532967" cy="6244587"/>
          </a:xfrm>
          <a:prstGeom prst="rect">
            <a:avLst/>
          </a:prstGeom>
        </p:spPr>
      </p:pic>
      <p:pic>
        <p:nvPicPr>
          <p:cNvPr id="20" name="Picture 19"/>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2889229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رویکرد نوین آموزش اچ آی وی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sp>
        <p:nvSpPr>
          <p:cNvPr id="3" name="Content Placeholder 2"/>
          <p:cNvSpPr>
            <a:spLocks noGrp="1"/>
          </p:cNvSpPr>
          <p:nvPr>
            <p:ph idx="1"/>
          </p:nvPr>
        </p:nvSpPr>
        <p:spPr>
          <a:xfrm>
            <a:off x="571500" y="1825624"/>
            <a:ext cx="10957560" cy="4598035"/>
          </a:xfrm>
        </p:spPr>
        <p:txBody>
          <a:bodyPr numCol="1">
            <a:noAutofit/>
          </a:bodyPr>
          <a:lstStyle/>
          <a:p>
            <a:r>
              <a:rPr lang="ar-SA" sz="3600" b="1" dirty="0">
                <a:solidFill>
                  <a:schemeClr val="accent5">
                    <a:lumMod val="50000"/>
                  </a:schemeClr>
                </a:solidFill>
                <a:latin typeface="Nassim"/>
                <a:ea typeface="Calibri" panose="020F0502020204030204" pitchFamily="34" charset="0"/>
                <a:cs typeface="2  Titr" panose="00000700000000000000" pitchFamily="2" charset="-78"/>
              </a:rPr>
              <a:t>رویکرد نوین آموزش اچ آی وی ، در اصل </a:t>
            </a:r>
            <a:r>
              <a:rPr lang="fa-IR" sz="3600" b="1" dirty="0">
                <a:solidFill>
                  <a:schemeClr val="accent5">
                    <a:lumMod val="50000"/>
                  </a:schemeClr>
                </a:solidFill>
                <a:latin typeface="Nassim"/>
                <a:ea typeface="Calibri" panose="020F0502020204030204" pitchFamily="34" charset="0"/>
                <a:cs typeface="2  Titr" panose="00000700000000000000" pitchFamily="2" charset="-78"/>
              </a:rPr>
              <a:t>یک الگوی آموزشی با طراحی منظم و  استاندارد است که در آن موارد زیر استاندارد شده اند </a:t>
            </a:r>
            <a:endParaRPr lang="en-US" sz="3600" b="1" dirty="0">
              <a:solidFill>
                <a:schemeClr val="accent5">
                  <a:lumMod val="50000"/>
                </a:schemeClr>
              </a:solidFill>
              <a:latin typeface="Nassim"/>
              <a:ea typeface="Calibri" panose="020F0502020204030204" pitchFamily="34" charset="0"/>
              <a:cs typeface="2  Titr" panose="00000700000000000000" pitchFamily="2" charset="-78"/>
            </a:endParaRPr>
          </a:p>
          <a:p>
            <a:pPr lvl="0"/>
            <a:r>
              <a:rPr lang="ar-SA" sz="5400" b="1" dirty="0">
                <a:solidFill>
                  <a:schemeClr val="accent5">
                    <a:lumMod val="50000"/>
                  </a:schemeClr>
                </a:solidFill>
                <a:latin typeface="Nassim"/>
                <a:ea typeface="Calibri" panose="020F0502020204030204" pitchFamily="34" charset="0"/>
                <a:cs typeface="2  Titr" panose="00000700000000000000" pitchFamily="2" charset="-78"/>
              </a:rPr>
              <a:t>محتوا ی آموزشی</a:t>
            </a:r>
            <a:endParaRPr lang="en-US" sz="5400" b="1" dirty="0">
              <a:solidFill>
                <a:schemeClr val="accent5">
                  <a:lumMod val="50000"/>
                </a:schemeClr>
              </a:solidFill>
              <a:latin typeface="Nassim"/>
              <a:ea typeface="Calibri" panose="020F0502020204030204" pitchFamily="34" charset="0"/>
              <a:cs typeface="2  Titr" panose="00000700000000000000" pitchFamily="2" charset="-78"/>
            </a:endParaRPr>
          </a:p>
          <a:p>
            <a:pPr lvl="0"/>
            <a:r>
              <a:rPr lang="ar-SA" sz="5400" b="1" dirty="0">
                <a:solidFill>
                  <a:schemeClr val="accent5">
                    <a:lumMod val="50000"/>
                  </a:schemeClr>
                </a:solidFill>
                <a:latin typeface="Nassim"/>
                <a:ea typeface="Calibri" panose="020F0502020204030204" pitchFamily="34" charset="0"/>
                <a:cs typeface="2  Titr" panose="00000700000000000000" pitchFamily="2" charset="-78"/>
              </a:rPr>
              <a:t>ابزارهای کمک آموزشی </a:t>
            </a:r>
            <a:endParaRPr lang="en-US" sz="5400" b="1" dirty="0">
              <a:solidFill>
                <a:schemeClr val="accent5">
                  <a:lumMod val="50000"/>
                </a:schemeClr>
              </a:solidFill>
              <a:latin typeface="Nassim"/>
              <a:ea typeface="Calibri" panose="020F0502020204030204" pitchFamily="34" charset="0"/>
              <a:cs typeface="2  Titr" panose="00000700000000000000" pitchFamily="2" charset="-78"/>
            </a:endParaRPr>
          </a:p>
          <a:p>
            <a:pPr lvl="0"/>
            <a:r>
              <a:rPr lang="ar-SA" sz="5400" b="1" dirty="0">
                <a:solidFill>
                  <a:schemeClr val="accent5">
                    <a:lumMod val="50000"/>
                  </a:schemeClr>
                </a:solidFill>
                <a:latin typeface="Nassim"/>
                <a:ea typeface="Calibri" panose="020F0502020204030204" pitchFamily="34" charset="0"/>
                <a:cs typeface="2  Titr" panose="00000700000000000000" pitchFamily="2" charset="-78"/>
              </a:rPr>
              <a:t>روش </a:t>
            </a:r>
            <a:r>
              <a:rPr lang="ar-SA" sz="5400" b="1" dirty="0">
                <a:solidFill>
                  <a:schemeClr val="accent5">
                    <a:lumMod val="50000"/>
                  </a:schemeClr>
                </a:solidFill>
                <a:latin typeface="Nassim"/>
                <a:ea typeface="Calibri" panose="020F0502020204030204" pitchFamily="34" charset="0"/>
                <a:cs typeface="2  Titr" panose="00000700000000000000" pitchFamily="2" charset="-78"/>
              </a:rPr>
              <a:t>آموزشی </a:t>
            </a:r>
            <a:endParaRPr lang="en-US" sz="5400" b="1" dirty="0">
              <a:solidFill>
                <a:schemeClr val="accent5">
                  <a:lumMod val="50000"/>
                </a:schemeClr>
              </a:solidFill>
              <a:latin typeface="Nassim"/>
              <a:ea typeface="Calibri" panose="020F0502020204030204" pitchFamily="34" charset="0"/>
              <a:cs typeface="2  Titr" panose="00000700000000000000" pitchFamily="2" charset="-78"/>
            </a:endParaRPr>
          </a:p>
        </p:txBody>
      </p:sp>
      <p:pic>
        <p:nvPicPr>
          <p:cNvPr id="4" name="Picture 3"/>
          <p:cNvPicPr>
            <a:picLocks noChangeAspect="1"/>
          </p:cNvPicPr>
          <p:nvPr/>
        </p:nvPicPr>
        <p:blipFill rotWithShape="1">
          <a:blip r:embed="rId2"/>
          <a:srcRect r="360" b="19926"/>
          <a:stretch/>
        </p:blipFill>
        <p:spPr>
          <a:xfrm>
            <a:off x="0" y="6335655"/>
            <a:ext cx="12209929" cy="522345"/>
          </a:xfrm>
          <a:prstGeom prst="rect">
            <a:avLst/>
          </a:prstGeom>
        </p:spPr>
      </p:pic>
    </p:spTree>
    <p:extLst>
      <p:ext uri="{BB962C8B-B14F-4D97-AF65-F5344CB8AC3E}">
        <p14:creationId xmlns:p14="http://schemas.microsoft.com/office/powerpoint/2010/main" val="1102233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الف -روش آموزش</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321" y="1920895"/>
            <a:ext cx="3939540" cy="39395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r="360" b="19926"/>
          <a:stretch/>
        </p:blipFill>
        <p:spPr>
          <a:xfrm>
            <a:off x="0" y="6335655"/>
            <a:ext cx="12209929" cy="522345"/>
          </a:xfrm>
          <a:prstGeom prst="rect">
            <a:avLst/>
          </a:prstGeom>
        </p:spPr>
      </p:pic>
      <p:sp>
        <p:nvSpPr>
          <p:cNvPr id="3" name="Rectangle 2"/>
          <p:cNvSpPr/>
          <p:nvPr/>
        </p:nvSpPr>
        <p:spPr>
          <a:xfrm>
            <a:off x="5435600" y="1811340"/>
            <a:ext cx="6096000" cy="4524315"/>
          </a:xfrm>
          <a:prstGeom prst="rect">
            <a:avLst/>
          </a:prstGeom>
        </p:spPr>
        <p:txBody>
          <a:bodyPr>
            <a:spAutoFit/>
          </a:bodyPr>
          <a:lstStyle/>
          <a:p>
            <a:pPr algn="justLow"/>
            <a:r>
              <a:rPr lang="ar-SA" sz="3600" b="1" dirty="0">
                <a:solidFill>
                  <a:schemeClr val="accent5">
                    <a:lumMod val="50000"/>
                  </a:schemeClr>
                </a:solidFill>
                <a:latin typeface="Nassim"/>
                <a:ea typeface="Calibri" panose="020F0502020204030204" pitchFamily="34" charset="0"/>
                <a:cs typeface="2  Titr" panose="00000700000000000000" pitchFamily="2" charset="-78"/>
              </a:rPr>
              <a:t>روش هاي آموزش مجموعـه تــدابیري کـه بـا اسـتفاده از امکانـات موجـود بـراي رسـیدن بـه هـدفی مـورد اسـتفاده قــرار میگیـرد، روش گفتـه مـی شــود کــه نهایتــا بــه یــادگیري در فراگیـران منجــر مـی شــود . </a:t>
            </a:r>
            <a:endParaRPr lang="fa-IR" sz="3600" b="1" dirty="0">
              <a:solidFill>
                <a:schemeClr val="accent5">
                  <a:lumMod val="50000"/>
                </a:schemeClr>
              </a:solidFill>
              <a:latin typeface="Nassim"/>
              <a:ea typeface="Calibri" panose="020F0502020204030204" pitchFamily="34" charset="0"/>
              <a:cs typeface="2  Titr" panose="00000700000000000000" pitchFamily="2" charset="-78"/>
            </a:endParaRPr>
          </a:p>
        </p:txBody>
      </p:sp>
    </p:spTree>
    <p:extLst>
      <p:ext uri="{BB962C8B-B14F-4D97-AF65-F5344CB8AC3E}">
        <p14:creationId xmlns:p14="http://schemas.microsoft.com/office/powerpoint/2010/main" val="2467857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الف -روش آموزش</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4" name="Picture 3"/>
          <p:cNvPicPr>
            <a:picLocks noChangeAspect="1"/>
          </p:cNvPicPr>
          <p:nvPr/>
        </p:nvPicPr>
        <p:blipFill rotWithShape="1">
          <a:blip r:embed="rId2"/>
          <a:srcRect r="360" b="19926"/>
          <a:stretch/>
        </p:blipFill>
        <p:spPr>
          <a:xfrm>
            <a:off x="0" y="6335655"/>
            <a:ext cx="12209929" cy="522345"/>
          </a:xfrm>
          <a:prstGeom prst="rect">
            <a:avLst/>
          </a:prstGeom>
        </p:spPr>
      </p:pic>
      <p:sp>
        <p:nvSpPr>
          <p:cNvPr id="3" name="Rectangle 2"/>
          <p:cNvSpPr/>
          <p:nvPr/>
        </p:nvSpPr>
        <p:spPr>
          <a:xfrm>
            <a:off x="2316480" y="1724105"/>
            <a:ext cx="8493760" cy="4339650"/>
          </a:xfrm>
          <a:prstGeom prst="rect">
            <a:avLst/>
          </a:prstGeom>
        </p:spPr>
        <p:txBody>
          <a:bodyPr wrap="square">
            <a:spAutoFit/>
          </a:bodyPr>
          <a:lstStyle/>
          <a:p>
            <a:pPr marL="742950" indent="-742950" algn="just">
              <a:buAutoNum type="arabicPeriod"/>
            </a:pPr>
            <a:r>
              <a:rPr lang="fa-IR" sz="6000" b="1" dirty="0" smtClean="0">
                <a:solidFill>
                  <a:schemeClr val="accent5">
                    <a:lumMod val="50000"/>
                  </a:schemeClr>
                </a:solidFill>
                <a:latin typeface="Nassim"/>
                <a:ea typeface="Calibri" panose="020F0502020204030204" pitchFamily="34" charset="0"/>
                <a:cs typeface="2  Titr" panose="00000700000000000000" pitchFamily="2" charset="-78"/>
              </a:rPr>
              <a:t>سخنرانی </a:t>
            </a:r>
          </a:p>
          <a:p>
            <a:pPr marL="742950" indent="-742950" algn="just">
              <a:buAutoNum type="arabicPeriod"/>
            </a:pPr>
            <a:r>
              <a:rPr lang="fa-IR" sz="6000" b="1" dirty="0" smtClean="0">
                <a:solidFill>
                  <a:schemeClr val="accent5">
                    <a:lumMod val="50000"/>
                  </a:schemeClr>
                </a:solidFill>
                <a:latin typeface="Nassim"/>
                <a:ea typeface="Calibri" panose="020F0502020204030204" pitchFamily="34" charset="0"/>
                <a:cs typeface="2  Titr" panose="00000700000000000000" pitchFamily="2" charset="-78"/>
              </a:rPr>
              <a:t>پرسش و پاسخ </a:t>
            </a:r>
            <a:r>
              <a:rPr lang="fa-IR" sz="4400" b="1" dirty="0" smtClean="0">
                <a:solidFill>
                  <a:srgbClr val="C00000"/>
                </a:solidFill>
                <a:latin typeface="Nassim"/>
                <a:ea typeface="Calibri" panose="020F0502020204030204" pitchFamily="34" charset="0"/>
                <a:cs typeface="2  Titr" panose="00000700000000000000" pitchFamily="2" charset="-78"/>
              </a:rPr>
              <a:t>*</a:t>
            </a:r>
            <a:endParaRPr lang="fa-IR" sz="6000" b="1" dirty="0" smtClean="0">
              <a:solidFill>
                <a:srgbClr val="C00000"/>
              </a:solidFill>
              <a:latin typeface="Nassim"/>
              <a:ea typeface="Calibri" panose="020F0502020204030204" pitchFamily="34" charset="0"/>
              <a:cs typeface="2  Titr" panose="00000700000000000000" pitchFamily="2" charset="-78"/>
            </a:endParaRPr>
          </a:p>
          <a:p>
            <a:pPr marL="742950" indent="-742950" algn="just">
              <a:buAutoNum type="arabicPeriod"/>
            </a:pPr>
            <a:r>
              <a:rPr lang="fa-IR" sz="6000" b="1" dirty="0" smtClean="0">
                <a:solidFill>
                  <a:schemeClr val="accent5">
                    <a:lumMod val="50000"/>
                  </a:schemeClr>
                </a:solidFill>
                <a:latin typeface="Nassim"/>
                <a:ea typeface="Calibri" panose="020F0502020204030204" pitchFamily="34" charset="0"/>
                <a:cs typeface="2  Titr" panose="00000700000000000000" pitchFamily="2" charset="-78"/>
              </a:rPr>
              <a:t>بحث گروهی </a:t>
            </a:r>
            <a:r>
              <a:rPr lang="fa-IR" sz="4400" b="1" dirty="0" smtClean="0">
                <a:solidFill>
                  <a:srgbClr val="C00000"/>
                </a:solidFill>
                <a:latin typeface="Nassim"/>
                <a:ea typeface="Calibri" panose="020F0502020204030204" pitchFamily="34" charset="0"/>
                <a:cs typeface="2  Titr" panose="00000700000000000000" pitchFamily="2" charset="-78"/>
              </a:rPr>
              <a:t>*</a:t>
            </a:r>
            <a:endParaRPr lang="fa-IR" sz="6000" b="1" dirty="0" smtClean="0">
              <a:solidFill>
                <a:srgbClr val="C00000"/>
              </a:solidFill>
              <a:latin typeface="Nassim"/>
              <a:ea typeface="Calibri" panose="020F0502020204030204" pitchFamily="34" charset="0"/>
              <a:cs typeface="2  Titr" panose="00000700000000000000" pitchFamily="2" charset="-78"/>
            </a:endParaRPr>
          </a:p>
          <a:p>
            <a:pPr marL="742950" indent="-742950" algn="just">
              <a:buAutoNum type="arabicPeriod"/>
            </a:pPr>
            <a:r>
              <a:rPr lang="fa-IR" sz="6000" b="1" dirty="0" smtClean="0">
                <a:solidFill>
                  <a:schemeClr val="accent5">
                    <a:lumMod val="50000"/>
                  </a:schemeClr>
                </a:solidFill>
                <a:latin typeface="Nassim"/>
                <a:ea typeface="Calibri" panose="020F0502020204030204" pitchFamily="34" charset="0"/>
                <a:cs typeface="2  Titr" panose="00000700000000000000" pitchFamily="2" charset="-78"/>
              </a:rPr>
              <a:t>ایفای نقش </a:t>
            </a:r>
            <a:r>
              <a:rPr lang="fa-IR" sz="4800" b="1" dirty="0" smtClean="0">
                <a:solidFill>
                  <a:srgbClr val="C00000"/>
                </a:solidFill>
                <a:latin typeface="Nassim"/>
                <a:ea typeface="Calibri" panose="020F0502020204030204" pitchFamily="34" charset="0"/>
                <a:cs typeface="2  Titr" panose="00000700000000000000" pitchFamily="2" charset="-78"/>
              </a:rPr>
              <a:t>*</a:t>
            </a:r>
            <a:endParaRPr lang="fa-IR" sz="6000" b="1" dirty="0" smtClean="0">
              <a:solidFill>
                <a:srgbClr val="C00000"/>
              </a:solidFill>
              <a:latin typeface="Nassim"/>
              <a:ea typeface="Calibri" panose="020F0502020204030204" pitchFamily="34" charset="0"/>
              <a:cs typeface="2  Titr" panose="00000700000000000000" pitchFamily="2" charset="-78"/>
            </a:endParaRPr>
          </a:p>
          <a:p>
            <a:pPr algn="just"/>
            <a:r>
              <a:rPr lang="fa-IR" sz="3600" b="1" dirty="0" smtClean="0">
                <a:solidFill>
                  <a:srgbClr val="C00000"/>
                </a:solidFill>
                <a:latin typeface="Nassim"/>
                <a:ea typeface="Calibri" panose="020F0502020204030204" pitchFamily="34" charset="0"/>
                <a:cs typeface="2  Titr" panose="00000700000000000000" pitchFamily="2" charset="-78"/>
              </a:rPr>
              <a:t>*روش مشارکتی –حیطه نگرشی</a:t>
            </a:r>
            <a:endParaRPr lang="fa-IR" sz="3600" b="1" dirty="0">
              <a:solidFill>
                <a:srgbClr val="C00000"/>
              </a:solidFill>
              <a:latin typeface="Nassim"/>
              <a:ea typeface="Calibri" panose="020F0502020204030204" pitchFamily="34" charset="0"/>
              <a:cs typeface="2  Titr" panose="00000700000000000000" pitchFamily="2" charset="-78"/>
            </a:endParaRPr>
          </a:p>
        </p:txBody>
      </p:sp>
    </p:spTree>
    <p:extLst>
      <p:ext uri="{BB962C8B-B14F-4D97-AF65-F5344CB8AC3E}">
        <p14:creationId xmlns:p14="http://schemas.microsoft.com/office/powerpoint/2010/main" val="3186377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آموزش مشارکتی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651091" y="2023745"/>
            <a:ext cx="5103178" cy="4178935"/>
          </a:xfrm>
          <a:prstGeom prst="rect">
            <a:avLst/>
          </a:prstGeom>
        </p:spPr>
      </p:pic>
      <p:pic>
        <p:nvPicPr>
          <p:cNvPr id="5" name="Picture 4"/>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358715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ب-محتوای آموزش</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4"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280" y="2191703"/>
            <a:ext cx="6046306" cy="37899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2134681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12673" t="11684" r="5538"/>
          <a:stretch/>
        </p:blipFill>
        <p:spPr>
          <a:xfrm>
            <a:off x="2082800" y="266139"/>
            <a:ext cx="8260080" cy="6069516"/>
          </a:xfrm>
          <a:prstGeom prst="rect">
            <a:avLst/>
          </a:prstGeom>
        </p:spPr>
      </p:pic>
      <p:pic>
        <p:nvPicPr>
          <p:cNvPr id="14" name="Picture 13"/>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3918933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109371"/>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ب-محتوای آموزش</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4"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01" y="257889"/>
            <a:ext cx="1640840" cy="10285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3471501304"/>
              </p:ext>
            </p:extLst>
          </p:nvPr>
        </p:nvGraphicFramePr>
        <p:xfrm>
          <a:off x="2032000" y="1583453"/>
          <a:ext cx="9093200" cy="4603682"/>
        </p:xfrm>
        <a:graphic>
          <a:graphicData uri="http://schemas.openxmlformats.org/drawingml/2006/table">
            <a:tbl>
              <a:tblPr rtl="1" firstRow="1" bandRow="1">
                <a:tableStyleId>{5C22544A-7EE6-4342-B048-85BDC9FD1C3A}</a:tableStyleId>
              </a:tblPr>
              <a:tblGrid>
                <a:gridCol w="2432819"/>
                <a:gridCol w="6660381"/>
              </a:tblGrid>
              <a:tr h="1455272">
                <a:tc>
                  <a:txBody>
                    <a:bodyPr/>
                    <a:lstStyle/>
                    <a:p>
                      <a:pPr rtl="1"/>
                      <a:endParaRPr lang="fa-IR" sz="2000" dirty="0"/>
                    </a:p>
                  </a:txBody>
                  <a:tcPr>
                    <a:cell3D prstMaterial="dkEdge">
                      <a:bevel prst="convex"/>
                      <a:lightRig rig="flood" dir="t"/>
                    </a:cell3D>
                    <a:solidFill>
                      <a:schemeClr val="accent5">
                        <a:lumMod val="75000"/>
                      </a:schemeClr>
                    </a:solidFill>
                  </a:tcPr>
                </a:tc>
                <a:tc>
                  <a:txBody>
                    <a:bodyPr/>
                    <a:lstStyle/>
                    <a:p>
                      <a:pPr algn="ctr" rtl="1"/>
                      <a:r>
                        <a:rPr lang="fa-IR" sz="4800" b="1" dirty="0" smtClean="0">
                          <a:solidFill>
                            <a:schemeClr val="accent5">
                              <a:lumMod val="50000"/>
                            </a:schemeClr>
                          </a:solidFill>
                          <a:cs typeface="2  Titr" panose="00000700000000000000" pitchFamily="2" charset="-78"/>
                        </a:rPr>
                        <a:t>اهداف شناختی</a:t>
                      </a:r>
                      <a:endParaRPr lang="fa-IR" sz="4800" b="1" dirty="0">
                        <a:solidFill>
                          <a:schemeClr val="accent5">
                            <a:lumMod val="50000"/>
                          </a:schemeClr>
                        </a:solidFill>
                        <a:cs typeface="2  Titr" panose="00000700000000000000" pitchFamily="2" charset="-78"/>
                      </a:endParaRPr>
                    </a:p>
                  </a:txBody>
                  <a:tcPr anchor="ctr">
                    <a:cell3D prstMaterial="dkEdge">
                      <a:bevel prst="relaxedInset"/>
                      <a:lightRig rig="flood" dir="t"/>
                    </a:cell3D>
                    <a:solidFill>
                      <a:schemeClr val="accent5">
                        <a:lumMod val="20000"/>
                        <a:lumOff val="80000"/>
                      </a:schemeClr>
                    </a:solidFill>
                  </a:tcPr>
                </a:tc>
              </a:tr>
              <a:tr h="1574205">
                <a:tc>
                  <a:txBody>
                    <a:bodyPr/>
                    <a:lstStyle/>
                    <a:p>
                      <a:pPr rtl="1"/>
                      <a:endParaRPr lang="fa-IR" dirty="0">
                        <a:cs typeface="2  Titr" panose="00000700000000000000" pitchFamily="2" charset="-78"/>
                      </a:endParaRPr>
                    </a:p>
                  </a:txBody>
                  <a:tcPr>
                    <a:cell3D prstMaterial="dkEdge">
                      <a:bevel prst="convex"/>
                      <a:lightRig rig="flood" dir="t"/>
                    </a:cell3D>
                    <a:solidFill>
                      <a:schemeClr val="accent5">
                        <a:lumMod val="75000"/>
                      </a:schemeClr>
                    </a:solidFill>
                  </a:tcPr>
                </a:tc>
                <a:tc>
                  <a:txBody>
                    <a:bodyPr/>
                    <a:lstStyle/>
                    <a:p>
                      <a:pPr algn="ctr" rtl="1"/>
                      <a:r>
                        <a:rPr lang="fa-IR" sz="4800" b="1" dirty="0" smtClean="0">
                          <a:solidFill>
                            <a:schemeClr val="accent5">
                              <a:lumMod val="50000"/>
                            </a:schemeClr>
                          </a:solidFill>
                          <a:cs typeface="2  Titr" panose="00000700000000000000" pitchFamily="2" charset="-78"/>
                        </a:rPr>
                        <a:t>اهداف نگرشی</a:t>
                      </a:r>
                      <a:endParaRPr lang="fa-IR" sz="4800" b="1" dirty="0">
                        <a:solidFill>
                          <a:schemeClr val="accent5">
                            <a:lumMod val="50000"/>
                          </a:schemeClr>
                        </a:solidFill>
                        <a:cs typeface="2  Titr" panose="00000700000000000000" pitchFamily="2" charset="-78"/>
                      </a:endParaRPr>
                    </a:p>
                  </a:txBody>
                  <a:tcPr anchor="ctr">
                    <a:cell3D prstMaterial="dkEdge">
                      <a:bevel prst="relaxedInset"/>
                      <a:lightRig rig="flood" dir="t"/>
                    </a:cell3D>
                    <a:solidFill>
                      <a:schemeClr val="accent5">
                        <a:lumMod val="20000"/>
                        <a:lumOff val="80000"/>
                      </a:schemeClr>
                    </a:solidFill>
                  </a:tcPr>
                </a:tc>
              </a:tr>
              <a:tr h="1574205">
                <a:tc>
                  <a:txBody>
                    <a:bodyPr/>
                    <a:lstStyle/>
                    <a:p>
                      <a:pPr rtl="1"/>
                      <a:endParaRPr lang="fa-IR" dirty="0"/>
                    </a:p>
                  </a:txBody>
                  <a:tcPr>
                    <a:cell3D prstMaterial="dkEdge">
                      <a:bevel prst="convex"/>
                      <a:lightRig rig="flood" dir="t"/>
                    </a:cell3D>
                    <a:solidFill>
                      <a:schemeClr val="accent5">
                        <a:lumMod val="75000"/>
                      </a:schemeClr>
                    </a:solidFill>
                  </a:tcPr>
                </a:tc>
                <a:tc>
                  <a:txBody>
                    <a:bodyPr/>
                    <a:lstStyle/>
                    <a:p>
                      <a:pPr algn="ctr" rtl="1"/>
                      <a:r>
                        <a:rPr lang="fa-IR" sz="4800" b="1" dirty="0" smtClean="0">
                          <a:solidFill>
                            <a:schemeClr val="accent5">
                              <a:lumMod val="50000"/>
                            </a:schemeClr>
                          </a:solidFill>
                          <a:cs typeface="2  Titr" panose="00000700000000000000" pitchFamily="2" charset="-78"/>
                        </a:rPr>
                        <a:t>روش تدریس</a:t>
                      </a:r>
                      <a:endParaRPr lang="fa-IR" sz="4800" b="1" dirty="0">
                        <a:solidFill>
                          <a:schemeClr val="accent5">
                            <a:lumMod val="50000"/>
                          </a:schemeClr>
                        </a:solidFill>
                        <a:cs typeface="2  Titr" panose="00000700000000000000" pitchFamily="2" charset="-78"/>
                      </a:endParaRPr>
                    </a:p>
                  </a:txBody>
                  <a:tcPr anchor="ctr">
                    <a:cell3D prstMaterial="dkEdge">
                      <a:bevel prst="relaxedInset"/>
                      <a:lightRig rig="flood" dir="t"/>
                    </a:cell3D>
                    <a:solidFill>
                      <a:schemeClr val="accent5">
                        <a:lumMod val="20000"/>
                        <a:lumOff val="80000"/>
                      </a:schemeClr>
                    </a:solidFill>
                  </a:tcPr>
                </a:tc>
              </a:tr>
            </a:tbl>
          </a:graphicData>
        </a:graphic>
      </p:graphicFrame>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9085580" y="1691169"/>
            <a:ext cx="1706880" cy="1192177"/>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9112251" y="3239157"/>
            <a:ext cx="1653538" cy="1292274"/>
          </a:xfrm>
          <a:prstGeom prst="rect">
            <a:avLst/>
          </a:prstGeom>
        </p:spPr>
      </p:pic>
      <p:pic>
        <p:nvPicPr>
          <p:cNvPr id="11" name="Picture 10"/>
          <p:cNvPicPr/>
          <p:nvPr/>
        </p:nvPicPr>
        <p:blipFill>
          <a:blip r:embed="rId5" cstate="print">
            <a:extLst>
              <a:ext uri="{28A0092B-C50C-407E-A947-70E740481C1C}">
                <a14:useLocalDpi xmlns:a14="http://schemas.microsoft.com/office/drawing/2010/main" val="0"/>
              </a:ext>
            </a:extLst>
          </a:blip>
          <a:stretch>
            <a:fillRect/>
          </a:stretch>
        </p:blipFill>
        <p:spPr>
          <a:xfrm>
            <a:off x="9025573" y="4787667"/>
            <a:ext cx="1740216" cy="1288013"/>
          </a:xfrm>
          <a:prstGeom prst="rect">
            <a:avLst/>
          </a:prstGeom>
        </p:spPr>
      </p:pic>
      <p:pic>
        <p:nvPicPr>
          <p:cNvPr id="14" name="Picture 13"/>
          <p:cNvPicPr>
            <a:picLocks noChangeAspect="1"/>
          </p:cNvPicPr>
          <p:nvPr/>
        </p:nvPicPr>
        <p:blipFill rotWithShape="1">
          <a:blip r:embed="rId6"/>
          <a:srcRect r="360" b="19926"/>
          <a:stretch/>
        </p:blipFill>
        <p:spPr>
          <a:xfrm>
            <a:off x="0" y="6335655"/>
            <a:ext cx="12209929" cy="522345"/>
          </a:xfrm>
          <a:prstGeom prst="rect">
            <a:avLst/>
          </a:prstGeom>
        </p:spPr>
      </p:pic>
    </p:spTree>
    <p:extLst>
      <p:ext uri="{BB962C8B-B14F-4D97-AF65-F5344CB8AC3E}">
        <p14:creationId xmlns:p14="http://schemas.microsoft.com/office/powerpoint/2010/main" val="398326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ب-محتوای آموزش</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4"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141" y="452683"/>
            <a:ext cx="1640840" cy="10285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536000543"/>
              </p:ext>
            </p:extLst>
          </p:nvPr>
        </p:nvGraphicFramePr>
        <p:xfrm>
          <a:off x="2032000" y="1798321"/>
          <a:ext cx="9085580" cy="4250316"/>
        </p:xfrm>
        <a:graphic>
          <a:graphicData uri="http://schemas.openxmlformats.org/drawingml/2006/table">
            <a:tbl>
              <a:tblPr rtl="1" firstRow="1" bandRow="1">
                <a:tableStyleId>{5C22544A-7EE6-4342-B048-85BDC9FD1C3A}</a:tableStyleId>
              </a:tblPr>
              <a:tblGrid>
                <a:gridCol w="2430780"/>
                <a:gridCol w="6654800"/>
              </a:tblGrid>
              <a:tr h="1280159">
                <a:tc>
                  <a:txBody>
                    <a:bodyPr/>
                    <a:lstStyle/>
                    <a:p>
                      <a:pPr rtl="1"/>
                      <a:endParaRPr lang="fa-IR" sz="2000" dirty="0"/>
                    </a:p>
                  </a:txBody>
                  <a:tcPr>
                    <a:cell3D prstMaterial="dkEdge">
                      <a:bevel prst="convex"/>
                      <a:lightRig rig="flood" dir="t"/>
                    </a:cell3D>
                    <a:solidFill>
                      <a:schemeClr val="accent5">
                        <a:lumMod val="75000"/>
                      </a:schemeClr>
                    </a:solidFill>
                  </a:tcPr>
                </a:tc>
                <a:tc>
                  <a:txBody>
                    <a:bodyPr/>
                    <a:lstStyle/>
                    <a:p>
                      <a:pPr algn="ctr" rtl="1"/>
                      <a:r>
                        <a:rPr lang="fa-IR" sz="4800" b="1" dirty="0" smtClean="0">
                          <a:solidFill>
                            <a:schemeClr val="accent5">
                              <a:lumMod val="50000"/>
                            </a:schemeClr>
                          </a:solidFill>
                          <a:cs typeface="2  Titr" panose="00000700000000000000" pitchFamily="2" charset="-78"/>
                        </a:rPr>
                        <a:t>مدت زمان برای هر مبحث</a:t>
                      </a:r>
                      <a:endParaRPr lang="fa-IR" sz="4800" b="1" dirty="0">
                        <a:solidFill>
                          <a:schemeClr val="accent5">
                            <a:lumMod val="50000"/>
                          </a:schemeClr>
                        </a:solidFill>
                        <a:cs typeface="2  Titr" panose="00000700000000000000" pitchFamily="2" charset="-78"/>
                      </a:endParaRPr>
                    </a:p>
                  </a:txBody>
                  <a:tcPr anchor="ctr">
                    <a:cell3D prstMaterial="dkEdge">
                      <a:bevel prst="relaxedInset"/>
                      <a:lightRig rig="flood" dir="t"/>
                    </a:cell3D>
                    <a:solidFill>
                      <a:schemeClr val="accent5">
                        <a:lumMod val="20000"/>
                        <a:lumOff val="80000"/>
                      </a:schemeClr>
                    </a:solidFill>
                  </a:tcPr>
                </a:tc>
              </a:tr>
              <a:tr h="1320800">
                <a:tc>
                  <a:txBody>
                    <a:bodyPr/>
                    <a:lstStyle/>
                    <a:p>
                      <a:pPr rtl="1"/>
                      <a:endParaRPr lang="fa-IR" dirty="0">
                        <a:cs typeface="2  Titr" panose="00000700000000000000" pitchFamily="2" charset="-78"/>
                      </a:endParaRPr>
                    </a:p>
                  </a:txBody>
                  <a:tcPr>
                    <a:cell3D prstMaterial="dkEdge">
                      <a:bevel prst="convex"/>
                      <a:lightRig rig="flood" dir="t"/>
                    </a:cell3D>
                    <a:solidFill>
                      <a:schemeClr val="accent5">
                        <a:lumMod val="75000"/>
                      </a:schemeClr>
                    </a:solidFill>
                  </a:tcPr>
                </a:tc>
                <a:tc>
                  <a:txBody>
                    <a:bodyPr/>
                    <a:lstStyle/>
                    <a:p>
                      <a:pPr algn="ctr" rtl="1"/>
                      <a:r>
                        <a:rPr lang="fa-IR" sz="4800" b="1" dirty="0" smtClean="0">
                          <a:solidFill>
                            <a:schemeClr val="accent5">
                              <a:lumMod val="50000"/>
                            </a:schemeClr>
                          </a:solidFill>
                          <a:cs typeface="2  Titr" panose="00000700000000000000" pitchFamily="2" charset="-78"/>
                        </a:rPr>
                        <a:t>خطاها های شایع</a:t>
                      </a:r>
                      <a:endParaRPr lang="fa-IR" sz="4800" b="1" dirty="0">
                        <a:solidFill>
                          <a:schemeClr val="accent5">
                            <a:lumMod val="50000"/>
                          </a:schemeClr>
                        </a:solidFill>
                        <a:cs typeface="2  Titr" panose="00000700000000000000" pitchFamily="2" charset="-78"/>
                      </a:endParaRPr>
                    </a:p>
                  </a:txBody>
                  <a:tcPr anchor="ctr">
                    <a:cell3D prstMaterial="dkEdge">
                      <a:bevel prst="relaxedInset"/>
                      <a:lightRig rig="flood" dir="t"/>
                    </a:cell3D>
                    <a:solidFill>
                      <a:schemeClr val="accent5">
                        <a:lumMod val="20000"/>
                        <a:lumOff val="80000"/>
                      </a:schemeClr>
                    </a:solidFill>
                  </a:tcPr>
                </a:tc>
              </a:tr>
              <a:tr h="1649357">
                <a:tc>
                  <a:txBody>
                    <a:bodyPr/>
                    <a:lstStyle/>
                    <a:p>
                      <a:pPr rtl="1"/>
                      <a:endParaRPr lang="fa-IR" dirty="0"/>
                    </a:p>
                  </a:txBody>
                  <a:tcPr>
                    <a:cell3D prstMaterial="dkEdge">
                      <a:bevel prst="convex"/>
                      <a:lightRig rig="flood" dir="t"/>
                    </a:cell3D>
                    <a:solidFill>
                      <a:schemeClr val="accent5">
                        <a:lumMod val="75000"/>
                      </a:schemeClr>
                    </a:solidFill>
                  </a:tcPr>
                </a:tc>
                <a:tc>
                  <a:txBody>
                    <a:bodyPr/>
                    <a:lstStyle/>
                    <a:p>
                      <a:pPr algn="ctr" rtl="1"/>
                      <a:r>
                        <a:rPr lang="fa-IR" sz="4800" b="1" dirty="0" smtClean="0">
                          <a:solidFill>
                            <a:schemeClr val="accent5">
                              <a:lumMod val="50000"/>
                            </a:schemeClr>
                          </a:solidFill>
                          <a:cs typeface="2  Titr" panose="00000700000000000000" pitchFamily="2" charset="-78"/>
                        </a:rPr>
                        <a:t>توصیه ها </a:t>
                      </a:r>
                      <a:endParaRPr lang="fa-IR" sz="4800" b="1" dirty="0">
                        <a:solidFill>
                          <a:schemeClr val="accent5">
                            <a:lumMod val="50000"/>
                          </a:schemeClr>
                        </a:solidFill>
                        <a:cs typeface="2  Titr" panose="00000700000000000000" pitchFamily="2" charset="-78"/>
                      </a:endParaRPr>
                    </a:p>
                  </a:txBody>
                  <a:tcPr anchor="ctr">
                    <a:cell3D prstMaterial="dkEdge">
                      <a:bevel prst="relaxedInset"/>
                      <a:lightRig rig="flood" dir="t"/>
                    </a:cell3D>
                    <a:solidFill>
                      <a:schemeClr val="accent5">
                        <a:lumMod val="20000"/>
                        <a:lumOff val="80000"/>
                      </a:schemeClr>
                    </a:solidFill>
                  </a:tcPr>
                </a:tc>
              </a:tr>
            </a:tbl>
          </a:graphicData>
        </a:graphic>
      </p:graphicFrame>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9005803" y="1814787"/>
            <a:ext cx="1754389" cy="1103339"/>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9005803" y="3205144"/>
            <a:ext cx="1754389" cy="1038991"/>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tretch>
            <a:fillRect/>
          </a:stretch>
        </p:blipFill>
        <p:spPr>
          <a:xfrm>
            <a:off x="9005803" y="4531153"/>
            <a:ext cx="1754389" cy="1202582"/>
          </a:xfrm>
          <a:prstGeom prst="rect">
            <a:avLst/>
          </a:prstGeom>
        </p:spPr>
      </p:pic>
      <p:pic>
        <p:nvPicPr>
          <p:cNvPr id="9" name="Picture 8"/>
          <p:cNvPicPr>
            <a:picLocks noChangeAspect="1"/>
          </p:cNvPicPr>
          <p:nvPr/>
        </p:nvPicPr>
        <p:blipFill rotWithShape="1">
          <a:blip r:embed="rId6"/>
          <a:srcRect r="360" b="19926"/>
          <a:stretch/>
        </p:blipFill>
        <p:spPr>
          <a:xfrm>
            <a:off x="0" y="6335655"/>
            <a:ext cx="12209929" cy="522345"/>
          </a:xfrm>
          <a:prstGeom prst="rect">
            <a:avLst/>
          </a:prstGeom>
        </p:spPr>
      </p:pic>
    </p:spTree>
    <p:extLst>
      <p:ext uri="{BB962C8B-B14F-4D97-AF65-F5344CB8AC3E}">
        <p14:creationId xmlns:p14="http://schemas.microsoft.com/office/powerpoint/2010/main" val="3057733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ب-محتوای آموزش</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4"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141" y="452683"/>
            <a:ext cx="1640840" cy="10285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735556301"/>
              </p:ext>
            </p:extLst>
          </p:nvPr>
        </p:nvGraphicFramePr>
        <p:xfrm>
          <a:off x="2032000" y="1798321"/>
          <a:ext cx="9085580" cy="3174103"/>
        </p:xfrm>
        <a:graphic>
          <a:graphicData uri="http://schemas.openxmlformats.org/drawingml/2006/table">
            <a:tbl>
              <a:tblPr rtl="1" firstRow="1" bandRow="1">
                <a:tableStyleId>{5C22544A-7EE6-4342-B048-85BDC9FD1C3A}</a:tableStyleId>
              </a:tblPr>
              <a:tblGrid>
                <a:gridCol w="2430780"/>
                <a:gridCol w="6654800"/>
              </a:tblGrid>
              <a:tr h="1524746">
                <a:tc>
                  <a:txBody>
                    <a:bodyPr/>
                    <a:lstStyle/>
                    <a:p>
                      <a:pPr rtl="1"/>
                      <a:endParaRPr lang="fa-IR" sz="2000" dirty="0"/>
                    </a:p>
                  </a:txBody>
                  <a:tcPr>
                    <a:cell3D prstMaterial="dkEdge">
                      <a:bevel prst="convex"/>
                      <a:lightRig rig="flood" dir="t"/>
                    </a:cell3D>
                    <a:solidFill>
                      <a:schemeClr val="accent5">
                        <a:lumMod val="75000"/>
                      </a:schemeClr>
                    </a:solidFill>
                  </a:tcPr>
                </a:tc>
                <a:tc>
                  <a:txBody>
                    <a:bodyPr/>
                    <a:lstStyle/>
                    <a:p>
                      <a:pPr algn="ctr" rtl="1"/>
                      <a:r>
                        <a:rPr lang="fa-IR" sz="4800" b="1" dirty="0" smtClean="0">
                          <a:solidFill>
                            <a:schemeClr val="accent5">
                              <a:lumMod val="50000"/>
                            </a:schemeClr>
                          </a:solidFill>
                          <a:cs typeface="2  Titr" panose="00000700000000000000" pitchFamily="2" charset="-78"/>
                        </a:rPr>
                        <a:t>ابزارهای کمک آموزشی</a:t>
                      </a:r>
                      <a:endParaRPr lang="fa-IR" sz="4800" b="1" dirty="0">
                        <a:solidFill>
                          <a:schemeClr val="accent5">
                            <a:lumMod val="50000"/>
                          </a:schemeClr>
                        </a:solidFill>
                        <a:cs typeface="2  Titr" panose="00000700000000000000" pitchFamily="2" charset="-78"/>
                      </a:endParaRPr>
                    </a:p>
                  </a:txBody>
                  <a:tcPr anchor="ctr">
                    <a:cell3D prstMaterial="dkEdge">
                      <a:bevel prst="relaxedInset"/>
                      <a:lightRig rig="flood" dir="t"/>
                    </a:cell3D>
                    <a:solidFill>
                      <a:schemeClr val="accent5">
                        <a:lumMod val="20000"/>
                        <a:lumOff val="80000"/>
                      </a:schemeClr>
                    </a:solidFill>
                  </a:tcPr>
                </a:tc>
              </a:tr>
              <a:tr h="1649357">
                <a:tc>
                  <a:txBody>
                    <a:bodyPr/>
                    <a:lstStyle/>
                    <a:p>
                      <a:pPr rtl="1"/>
                      <a:endParaRPr lang="fa-IR" dirty="0">
                        <a:cs typeface="2  Titr" panose="00000700000000000000" pitchFamily="2" charset="-78"/>
                      </a:endParaRPr>
                    </a:p>
                  </a:txBody>
                  <a:tcPr>
                    <a:cell3D prstMaterial="dkEdge">
                      <a:bevel prst="convex"/>
                      <a:lightRig rig="flood" dir="t"/>
                    </a:cell3D>
                    <a:solidFill>
                      <a:schemeClr val="accent5">
                        <a:lumMod val="75000"/>
                      </a:schemeClr>
                    </a:solidFill>
                  </a:tcPr>
                </a:tc>
                <a:tc>
                  <a:txBody>
                    <a:bodyPr/>
                    <a:lstStyle/>
                    <a:p>
                      <a:pPr algn="ctr" rtl="1"/>
                      <a:r>
                        <a:rPr lang="fa-IR" sz="4800" b="1" dirty="0" smtClean="0">
                          <a:solidFill>
                            <a:schemeClr val="accent5">
                              <a:lumMod val="50000"/>
                            </a:schemeClr>
                          </a:solidFill>
                          <a:cs typeface="2  Titr" panose="00000700000000000000" pitchFamily="2" charset="-78"/>
                        </a:rPr>
                        <a:t>محتوای پیام</a:t>
                      </a:r>
                      <a:endParaRPr lang="fa-IR" sz="4800" b="1" dirty="0">
                        <a:solidFill>
                          <a:schemeClr val="accent5">
                            <a:lumMod val="50000"/>
                          </a:schemeClr>
                        </a:solidFill>
                        <a:cs typeface="2  Titr" panose="00000700000000000000" pitchFamily="2" charset="-78"/>
                      </a:endParaRPr>
                    </a:p>
                  </a:txBody>
                  <a:tcPr anchor="ctr">
                    <a:cell3D prstMaterial="dkEdge">
                      <a:bevel prst="relaxedInset"/>
                      <a:lightRig rig="flood" dir="t"/>
                    </a:cell3D>
                    <a:solidFill>
                      <a:schemeClr val="accent5">
                        <a:lumMod val="20000"/>
                        <a:lumOff val="80000"/>
                      </a:schemeClr>
                    </a:solidFill>
                  </a:tcPr>
                </a:tc>
              </a:tr>
            </a:tbl>
          </a:graphicData>
        </a:graphic>
      </p:graphicFrame>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9019540" y="1963091"/>
            <a:ext cx="1892300" cy="1165860"/>
          </a:xfrm>
          <a:prstGeom prst="rect">
            <a:avLst/>
          </a:prstGeom>
        </p:spPr>
      </p:pic>
      <p:pic>
        <p:nvPicPr>
          <p:cNvPr id="10"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9540" y="3504240"/>
            <a:ext cx="1818840" cy="11401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r="360" b="19926"/>
          <a:stretch/>
        </p:blipFill>
        <p:spPr>
          <a:xfrm>
            <a:off x="0" y="6335655"/>
            <a:ext cx="12209929" cy="522345"/>
          </a:xfrm>
          <a:prstGeom prst="rect">
            <a:avLst/>
          </a:prstGeom>
        </p:spPr>
      </p:pic>
    </p:spTree>
    <p:extLst>
      <p:ext uri="{BB962C8B-B14F-4D97-AF65-F5344CB8AC3E}">
        <p14:creationId xmlns:p14="http://schemas.microsoft.com/office/powerpoint/2010/main" val="291838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ج –ابزار های کمک آموزشی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7" name="Picture 6"/>
          <p:cNvPicPr/>
          <p:nvPr/>
        </p:nvPicPr>
        <p:blipFill rotWithShape="1">
          <a:blip r:embed="rId2">
            <a:extLst>
              <a:ext uri="{28A0092B-C50C-407E-A947-70E740481C1C}">
                <a14:useLocalDpi xmlns:a14="http://schemas.microsoft.com/office/drawing/2010/main" val="0"/>
              </a:ext>
            </a:extLst>
          </a:blip>
          <a:srcRect l="9798" t="3137" r="2031"/>
          <a:stretch/>
        </p:blipFill>
        <p:spPr bwMode="auto">
          <a:xfrm>
            <a:off x="1747520" y="1818641"/>
            <a:ext cx="8636000" cy="4246880"/>
          </a:xfrm>
          <a:prstGeom prst="rect">
            <a:avLst/>
          </a:prstGeom>
          <a:noFill/>
          <a:ln>
            <a:solidFill>
              <a:srgbClr val="C00000"/>
            </a:solid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34153584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ج –ابزار های کمک آموزشی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11006" r="3365" b="6418"/>
          <a:stretch/>
        </p:blipFill>
        <p:spPr bwMode="auto">
          <a:xfrm>
            <a:off x="1168400" y="1808481"/>
            <a:ext cx="9631680" cy="4287519"/>
          </a:xfrm>
          <a:prstGeom prst="rect">
            <a:avLst/>
          </a:prstGeom>
          <a:noFill/>
          <a:ln>
            <a:solidFill>
              <a:srgbClr val="C00000"/>
            </a:solid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1749874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 y="304165"/>
            <a:ext cx="10515600" cy="1325563"/>
          </a:xfrm>
          <a:solidFill>
            <a:schemeClr val="accent6">
              <a:lumMod val="50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ج –ابزار های کمک آموزشی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444" y="1916055"/>
            <a:ext cx="10024036" cy="4149465"/>
          </a:xfrm>
          <a:prstGeom prst="rect">
            <a:avLst/>
          </a:prstGeom>
          <a:solidFill>
            <a:schemeClr val="bg1"/>
          </a:solidFill>
          <a:ln>
            <a:solidFill>
              <a:srgbClr val="C00000"/>
            </a:solidFill>
          </a:ln>
        </p:spPr>
      </p:pic>
      <p:pic>
        <p:nvPicPr>
          <p:cNvPr id="5" name="Picture 4"/>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10220681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r="360" b="19926"/>
          <a:stretch/>
        </p:blipFill>
        <p:spPr>
          <a:xfrm>
            <a:off x="0" y="6357115"/>
            <a:ext cx="12209929" cy="522345"/>
          </a:xfrm>
          <a:prstGeom prst="rect">
            <a:avLst/>
          </a:prstGeom>
        </p:spPr>
      </p:pic>
      <p:pic>
        <p:nvPicPr>
          <p:cNvPr id="11" name="Picture 10"/>
          <p:cNvPicPr>
            <a:picLocks noChangeAspect="1"/>
          </p:cNvPicPr>
          <p:nvPr/>
        </p:nvPicPr>
        <p:blipFill rotWithShape="1">
          <a:blip r:embed="rId3"/>
          <a:srcRect l="2858" r="1148" b="20581"/>
          <a:stretch/>
        </p:blipFill>
        <p:spPr>
          <a:xfrm>
            <a:off x="1319604" y="1864231"/>
            <a:ext cx="9123680" cy="2372490"/>
          </a:xfrm>
          <a:prstGeom prst="rect">
            <a:avLst/>
          </a:prstGeom>
        </p:spPr>
      </p:pic>
    </p:spTree>
    <p:extLst>
      <p:ext uri="{BB962C8B-B14F-4D97-AF65-F5344CB8AC3E}">
        <p14:creationId xmlns:p14="http://schemas.microsoft.com/office/powerpoint/2010/main" val="41696604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 y="203200"/>
            <a:ext cx="10678160" cy="4125745"/>
          </a:xfrm>
          <a:prstGeom prst="rect">
            <a:avLst/>
          </a:prstGeom>
        </p:spPr>
        <p:txBody>
          <a:bodyPr wrap="square">
            <a:spAutoFit/>
          </a:bodyPr>
          <a:lstStyle/>
          <a:p>
            <a:pPr>
              <a:lnSpc>
                <a:spcPct val="115000"/>
              </a:lnSpc>
            </a:pPr>
            <a:r>
              <a:rPr lang="fa-IR" sz="5400" b="1" dirty="0" smtClean="0">
                <a:solidFill>
                  <a:srgbClr val="C00000"/>
                </a:solidFill>
                <a:latin typeface="Arial" pitchFamily="34" charset="0"/>
                <a:cs typeface="2  Titr" panose="00000700000000000000" pitchFamily="2" charset="-78"/>
              </a:rPr>
              <a:t>گام های رویکرد نوین آموزش اچ آی وی</a:t>
            </a:r>
            <a:r>
              <a:rPr lang="ar-SA" sz="4000" b="1" dirty="0" smtClean="0">
                <a:solidFill>
                  <a:srgbClr val="4F81BD"/>
                </a:solidFill>
                <a:latin typeface="Cambria" panose="02040503050406030204" pitchFamily="18" charset="0"/>
                <a:ea typeface="Times New Roman" panose="02020603050405020304" pitchFamily="18" charset="0"/>
                <a:cs typeface="B Nazanin" panose="00000400000000000000" pitchFamily="2" charset="-78"/>
              </a:rPr>
              <a:t>:</a:t>
            </a:r>
            <a:endParaRPr lang="en-US" sz="4000" b="1" dirty="0">
              <a:solidFill>
                <a:srgbClr val="4F81BD"/>
              </a:solidFill>
              <a:latin typeface="Cambria" panose="02040503050406030204" pitchFamily="18" charset="0"/>
              <a:ea typeface="Times New Roman" panose="02020603050405020304" pitchFamily="18" charset="0"/>
              <a:cs typeface="B Nazanin" panose="00000400000000000000" pitchFamily="2" charset="-78"/>
            </a:endParaRPr>
          </a:p>
          <a:p>
            <a:r>
              <a:rPr lang="fa-IR" sz="4000" dirty="0">
                <a:solidFill>
                  <a:srgbClr val="002060"/>
                </a:solidFill>
                <a:cs typeface="2  Titr" panose="00000700000000000000" pitchFamily="2" charset="-78"/>
              </a:rPr>
              <a:t>رویکرد نوین آموزش </a:t>
            </a:r>
            <a:r>
              <a:rPr lang="fa-IR" sz="4000" dirty="0">
                <a:solidFill>
                  <a:srgbClr val="002060"/>
                </a:solidFill>
                <a:cs typeface="2  Titr" panose="00000700000000000000" pitchFamily="2" charset="-78"/>
              </a:rPr>
              <a:t>مشتمل بر </a:t>
            </a:r>
            <a:r>
              <a:rPr lang="fa-IR" sz="4000" dirty="0">
                <a:solidFill>
                  <a:srgbClr val="002060"/>
                </a:solidFill>
                <a:cs typeface="2  Titr" panose="00000700000000000000" pitchFamily="2" charset="-78"/>
              </a:rPr>
              <a:t>8 گام </a:t>
            </a:r>
            <a:r>
              <a:rPr lang="fa-IR" sz="4000" dirty="0">
                <a:solidFill>
                  <a:srgbClr val="002060"/>
                </a:solidFill>
                <a:cs typeface="2  Titr" panose="00000700000000000000" pitchFamily="2" charset="-78"/>
              </a:rPr>
              <a:t>است </a:t>
            </a:r>
          </a:p>
          <a:p>
            <a:r>
              <a:rPr lang="fa-IR" sz="4000" dirty="0">
                <a:solidFill>
                  <a:srgbClr val="002060"/>
                </a:solidFill>
                <a:cs typeface="2  Titr" panose="00000700000000000000" pitchFamily="2" charset="-78"/>
              </a:rPr>
              <a:t> </a:t>
            </a:r>
            <a:r>
              <a:rPr lang="fa-IR" sz="4000" dirty="0">
                <a:solidFill>
                  <a:srgbClr val="002060"/>
                </a:solidFill>
                <a:cs typeface="2  Titr" panose="00000700000000000000" pitchFamily="2" charset="-78"/>
              </a:rPr>
              <a:t>محتوا و روش اموزش در هر گام  به گونه ای طراحی شده است که زمینه ساز برای ورود به بحث گام بعدی  است </a:t>
            </a:r>
            <a:endParaRPr lang="fa-IR" sz="4000" dirty="0">
              <a:solidFill>
                <a:srgbClr val="002060"/>
              </a:solidFill>
              <a:cs typeface="2  Titr" panose="00000700000000000000" pitchFamily="2" charset="-78"/>
            </a:endParaRPr>
          </a:p>
          <a:p>
            <a:endParaRPr lang="fa-IR" sz="4000" dirty="0">
              <a:solidFill>
                <a:srgbClr val="002060"/>
              </a:solidFill>
              <a:cs typeface="2  Titr" panose="00000700000000000000" pitchFamily="2" charset="-78"/>
            </a:endParaRPr>
          </a:p>
          <a:p>
            <a:r>
              <a:rPr lang="fa-IR" sz="4000" dirty="0" smtClean="0"/>
              <a:t> </a:t>
            </a:r>
            <a:endParaRPr lang="en-US" sz="4000" dirty="0"/>
          </a:p>
        </p:txBody>
      </p:sp>
      <p:pic>
        <p:nvPicPr>
          <p:cNvPr id="5" name="Picture 4"/>
          <p:cNvPicPr>
            <a:picLocks noChangeAspect="1"/>
          </p:cNvPicPr>
          <p:nvPr/>
        </p:nvPicPr>
        <p:blipFill rotWithShape="1">
          <a:blip r:embed="rId2"/>
          <a:srcRect r="360" b="19926"/>
          <a:stretch/>
        </p:blipFill>
        <p:spPr>
          <a:xfrm>
            <a:off x="0" y="6335655"/>
            <a:ext cx="12209929" cy="522345"/>
          </a:xfrm>
          <a:prstGeom prst="rect">
            <a:avLst/>
          </a:prstGeom>
        </p:spPr>
      </p:pic>
    </p:spTree>
    <p:extLst>
      <p:ext uri="{BB962C8B-B14F-4D97-AF65-F5344CB8AC3E}">
        <p14:creationId xmlns:p14="http://schemas.microsoft.com/office/powerpoint/2010/main" val="942154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4240" y="335280"/>
            <a:ext cx="10678160" cy="5356851"/>
          </a:xfrm>
          <a:prstGeom prst="rect">
            <a:avLst/>
          </a:prstGeom>
        </p:spPr>
        <p:txBody>
          <a:bodyPr wrap="square">
            <a:spAutoFit/>
          </a:bodyPr>
          <a:lstStyle/>
          <a:p>
            <a:pPr>
              <a:lnSpc>
                <a:spcPct val="115000"/>
              </a:lnSpc>
            </a:pPr>
            <a:r>
              <a:rPr lang="fa-IR" sz="5400" b="1" dirty="0" smtClean="0">
                <a:solidFill>
                  <a:srgbClr val="C00000"/>
                </a:solidFill>
                <a:latin typeface="Arial" pitchFamily="34" charset="0"/>
                <a:cs typeface="2  Titr" panose="00000700000000000000" pitchFamily="2" charset="-78"/>
              </a:rPr>
              <a:t>گام های رویکرد نوین آموزش اچ آی وی</a:t>
            </a:r>
            <a:r>
              <a:rPr lang="ar-SA" sz="4000" b="1" dirty="0" smtClean="0">
                <a:solidFill>
                  <a:srgbClr val="4F81BD"/>
                </a:solidFill>
                <a:latin typeface="Cambria" panose="02040503050406030204" pitchFamily="18" charset="0"/>
                <a:ea typeface="Times New Roman" panose="02020603050405020304" pitchFamily="18" charset="0"/>
                <a:cs typeface="B Nazanin" panose="00000400000000000000" pitchFamily="2" charset="-78"/>
              </a:rPr>
              <a:t>:</a:t>
            </a:r>
            <a:endParaRPr lang="en-US" sz="4000" b="1" dirty="0">
              <a:solidFill>
                <a:srgbClr val="4F81BD"/>
              </a:solidFill>
              <a:latin typeface="Cambria" panose="02040503050406030204" pitchFamily="18" charset="0"/>
              <a:ea typeface="Times New Roman" panose="02020603050405020304" pitchFamily="18" charset="0"/>
              <a:cs typeface="B Nazanin" panose="00000400000000000000" pitchFamily="2" charset="-78"/>
            </a:endParaRPr>
          </a:p>
          <a:p>
            <a:r>
              <a:rPr lang="fa-IR" sz="4000" dirty="0" smtClean="0">
                <a:solidFill>
                  <a:srgbClr val="002060"/>
                </a:solidFill>
                <a:cs typeface="2  Titr" panose="00000700000000000000" pitchFamily="2" charset="-78"/>
              </a:rPr>
              <a:t> </a:t>
            </a:r>
            <a:r>
              <a:rPr lang="fa-IR" sz="4000" dirty="0">
                <a:solidFill>
                  <a:srgbClr val="002060"/>
                </a:solidFill>
                <a:cs typeface="2  Titr" panose="00000700000000000000" pitchFamily="2" charset="-78"/>
              </a:rPr>
              <a:t>گام ها در رویکرد نوین آموزش مانند بالا بردن سطح دانش فراگیران از یک پلکان آموزشی است </a:t>
            </a:r>
            <a:r>
              <a:rPr lang="fa-IR" sz="4000" dirty="0" smtClean="0">
                <a:solidFill>
                  <a:srgbClr val="002060"/>
                </a:solidFill>
                <a:cs typeface="2  Titr" panose="00000700000000000000" pitchFamily="2" charset="-78"/>
              </a:rPr>
              <a:t>:</a:t>
            </a:r>
          </a:p>
          <a:p>
            <a:endParaRPr lang="fa-IR" sz="4000" dirty="0">
              <a:solidFill>
                <a:srgbClr val="002060"/>
              </a:solidFill>
              <a:cs typeface="2  Titr" panose="00000700000000000000" pitchFamily="2" charset="-78"/>
            </a:endParaRPr>
          </a:p>
          <a:p>
            <a:r>
              <a:rPr lang="fa-IR" sz="4000" dirty="0" smtClean="0">
                <a:solidFill>
                  <a:srgbClr val="002060"/>
                </a:solidFill>
                <a:cs typeface="2  Titr" panose="00000700000000000000" pitchFamily="2" charset="-78"/>
              </a:rPr>
              <a:t> </a:t>
            </a:r>
            <a:r>
              <a:rPr lang="fa-IR" sz="4000" dirty="0">
                <a:solidFill>
                  <a:srgbClr val="002060"/>
                </a:solidFill>
                <a:cs typeface="2  Titr" panose="00000700000000000000" pitchFamily="2" charset="-78"/>
              </a:rPr>
              <a:t>پایه های هر پله </a:t>
            </a:r>
            <a:r>
              <a:rPr lang="fa-IR" sz="4000" dirty="0" smtClean="0">
                <a:solidFill>
                  <a:srgbClr val="002060"/>
                </a:solidFill>
                <a:cs typeface="2  Titr" panose="00000700000000000000" pitchFamily="2" charset="-78"/>
              </a:rPr>
              <a:t>در اصل </a:t>
            </a:r>
            <a:r>
              <a:rPr lang="fa-IR" sz="4000" dirty="0">
                <a:solidFill>
                  <a:srgbClr val="002060"/>
                </a:solidFill>
                <a:cs typeface="2  Titr" panose="00000700000000000000" pitchFamily="2" charset="-78"/>
              </a:rPr>
              <a:t>نگرش و باور فراگیران </a:t>
            </a:r>
            <a:r>
              <a:rPr lang="fa-IR" sz="4000" dirty="0" smtClean="0">
                <a:solidFill>
                  <a:srgbClr val="002060"/>
                </a:solidFill>
                <a:cs typeface="2  Titr" panose="00000700000000000000" pitchFamily="2" charset="-78"/>
              </a:rPr>
              <a:t>است </a:t>
            </a:r>
          </a:p>
          <a:p>
            <a:endParaRPr lang="fa-IR" sz="4000" dirty="0" smtClean="0">
              <a:solidFill>
                <a:srgbClr val="002060"/>
              </a:solidFill>
              <a:cs typeface="2  Titr" panose="00000700000000000000" pitchFamily="2" charset="-78"/>
            </a:endParaRPr>
          </a:p>
          <a:p>
            <a:r>
              <a:rPr lang="fa-IR" sz="4000" dirty="0" smtClean="0">
                <a:solidFill>
                  <a:srgbClr val="002060"/>
                </a:solidFill>
                <a:cs typeface="2  Titr" panose="00000700000000000000" pitchFamily="2" charset="-78"/>
              </a:rPr>
              <a:t> </a:t>
            </a:r>
            <a:r>
              <a:rPr lang="fa-IR" sz="4000" dirty="0">
                <a:solidFill>
                  <a:srgbClr val="002060"/>
                </a:solidFill>
                <a:cs typeface="2  Titr" panose="00000700000000000000" pitchFamily="2" charset="-78"/>
              </a:rPr>
              <a:t>هرگام  ، پایه های تشکیل پله بعدی شکل می گیرد . </a:t>
            </a:r>
            <a:endParaRPr lang="fa-IR" sz="4000" dirty="0" smtClean="0">
              <a:solidFill>
                <a:srgbClr val="002060"/>
              </a:solidFill>
              <a:cs typeface="2  Titr" panose="00000700000000000000" pitchFamily="2" charset="-78"/>
            </a:endParaRPr>
          </a:p>
          <a:p>
            <a:endParaRPr lang="fa-IR" sz="4000" dirty="0"/>
          </a:p>
        </p:txBody>
      </p:sp>
      <p:pic>
        <p:nvPicPr>
          <p:cNvPr id="5" name="Picture 4"/>
          <p:cNvPicPr>
            <a:picLocks noChangeAspect="1"/>
          </p:cNvPicPr>
          <p:nvPr/>
        </p:nvPicPr>
        <p:blipFill rotWithShape="1">
          <a:blip r:embed="rId2"/>
          <a:srcRect r="360" b="19926"/>
          <a:stretch/>
        </p:blipFill>
        <p:spPr>
          <a:xfrm>
            <a:off x="0" y="6335655"/>
            <a:ext cx="12209929" cy="522345"/>
          </a:xfrm>
          <a:prstGeom prst="rect">
            <a:avLst/>
          </a:prstGeom>
        </p:spPr>
      </p:pic>
    </p:spTree>
    <p:extLst>
      <p:ext uri="{BB962C8B-B14F-4D97-AF65-F5344CB8AC3E}">
        <p14:creationId xmlns:p14="http://schemas.microsoft.com/office/powerpoint/2010/main" val="8097233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360" b="19926"/>
          <a:stretch/>
        </p:blipFill>
        <p:spPr>
          <a:xfrm>
            <a:off x="0" y="6335655"/>
            <a:ext cx="12209929" cy="522345"/>
          </a:xfrm>
          <a:prstGeom prst="rect">
            <a:avLst/>
          </a:prstGeom>
        </p:spPr>
      </p:pic>
      <p:sp>
        <p:nvSpPr>
          <p:cNvPr id="2" name="Flowchart: Process 1"/>
          <p:cNvSpPr/>
          <p:nvPr/>
        </p:nvSpPr>
        <p:spPr>
          <a:xfrm>
            <a:off x="123520" y="5435655"/>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cs typeface="2  Titr" panose="00000700000000000000" pitchFamily="2" charset="-78"/>
              </a:rPr>
              <a:t>مقدمه</a:t>
            </a:r>
            <a:endParaRPr lang="fa-IR" sz="3600" dirty="0">
              <a:cs typeface="2  Titr" panose="00000700000000000000" pitchFamily="2" charset="-78"/>
            </a:endParaRPr>
          </a:p>
        </p:txBody>
      </p:sp>
      <p:sp>
        <p:nvSpPr>
          <p:cNvPr id="7" name="Flowchart: Process 6"/>
          <p:cNvSpPr/>
          <p:nvPr/>
        </p:nvSpPr>
        <p:spPr>
          <a:xfrm>
            <a:off x="3003520" y="3995655"/>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بیماری عفونی</a:t>
            </a:r>
            <a:endParaRPr lang="fa-IR" sz="2400" dirty="0">
              <a:cs typeface="2  Titr" panose="00000700000000000000" pitchFamily="2" charset="-78"/>
            </a:endParaRPr>
          </a:p>
        </p:txBody>
      </p:sp>
      <p:sp>
        <p:nvSpPr>
          <p:cNvPr id="8" name="Flowchart: Process 7"/>
          <p:cNvSpPr/>
          <p:nvPr/>
        </p:nvSpPr>
        <p:spPr>
          <a:xfrm>
            <a:off x="4443520" y="3287816"/>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عامل بیماریزا</a:t>
            </a:r>
            <a:endParaRPr lang="fa-IR" sz="2400" dirty="0">
              <a:cs typeface="2  Titr" panose="00000700000000000000" pitchFamily="2" charset="-78"/>
            </a:endParaRPr>
          </a:p>
        </p:txBody>
      </p:sp>
      <p:sp>
        <p:nvSpPr>
          <p:cNvPr id="9" name="Flowchart: Process 8"/>
          <p:cNvSpPr/>
          <p:nvPr/>
        </p:nvSpPr>
        <p:spPr>
          <a:xfrm>
            <a:off x="5883520" y="2567816"/>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راه انتقال</a:t>
            </a:r>
            <a:endParaRPr lang="fa-IR" sz="2400" dirty="0">
              <a:cs typeface="2  Titr" panose="00000700000000000000" pitchFamily="2" charset="-78"/>
            </a:endParaRPr>
          </a:p>
        </p:txBody>
      </p:sp>
      <p:sp>
        <p:nvSpPr>
          <p:cNvPr id="10" name="Flowchart: Process 9"/>
          <p:cNvSpPr/>
          <p:nvPr/>
        </p:nvSpPr>
        <p:spPr>
          <a:xfrm>
            <a:off x="7323520" y="1847816"/>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بیماریزایی و علایم</a:t>
            </a:r>
            <a:endParaRPr lang="fa-IR" sz="2400" dirty="0">
              <a:cs typeface="2  Titr" panose="00000700000000000000" pitchFamily="2" charset="-78"/>
            </a:endParaRPr>
          </a:p>
        </p:txBody>
      </p:sp>
      <p:sp>
        <p:nvSpPr>
          <p:cNvPr id="11" name="Flowchart: Process 10"/>
          <p:cNvSpPr/>
          <p:nvPr/>
        </p:nvSpPr>
        <p:spPr>
          <a:xfrm>
            <a:off x="8763520" y="1127816"/>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تشخیص</a:t>
            </a:r>
            <a:endParaRPr lang="fa-IR" sz="2400" dirty="0">
              <a:cs typeface="2  Titr" panose="00000700000000000000" pitchFamily="2" charset="-78"/>
            </a:endParaRPr>
          </a:p>
        </p:txBody>
      </p:sp>
      <p:sp>
        <p:nvSpPr>
          <p:cNvPr id="12" name="Flowchart: Process 11"/>
          <p:cNvSpPr/>
          <p:nvPr/>
        </p:nvSpPr>
        <p:spPr>
          <a:xfrm>
            <a:off x="10203520" y="407816"/>
            <a:ext cx="198848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مراقبت و درمان و پیشگیری</a:t>
            </a:r>
            <a:endParaRPr lang="fa-IR" sz="2400" dirty="0">
              <a:cs typeface="2  Titr" panose="00000700000000000000" pitchFamily="2" charset="-78"/>
            </a:endParaRPr>
          </a:p>
        </p:txBody>
      </p:sp>
      <p:sp>
        <p:nvSpPr>
          <p:cNvPr id="15" name="Flowchart: Process 14"/>
          <p:cNvSpPr/>
          <p:nvPr/>
        </p:nvSpPr>
        <p:spPr>
          <a:xfrm>
            <a:off x="1563520" y="4715655"/>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سیستم ایمنی</a:t>
            </a:r>
            <a:endParaRPr lang="fa-IR" sz="2400" dirty="0">
              <a:cs typeface="2  Titr" panose="00000700000000000000" pitchFamily="2" charset="-78"/>
            </a:endParaRPr>
          </a:p>
        </p:txBody>
      </p:sp>
      <p:sp>
        <p:nvSpPr>
          <p:cNvPr id="20" name="Flowchart: Process 19"/>
          <p:cNvSpPr/>
          <p:nvPr/>
        </p:nvSpPr>
        <p:spPr>
          <a:xfrm>
            <a:off x="10203520" y="1135416"/>
            <a:ext cx="1988480" cy="5020238"/>
          </a:xfrm>
          <a:prstGeom prst="flowChartProcess">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cxnSp>
        <p:nvCxnSpPr>
          <p:cNvPr id="38" name="Straight Arrow Connector 37"/>
          <p:cNvCxnSpPr>
            <a:stCxn id="12" idx="2"/>
            <a:endCxn id="20" idx="2"/>
          </p:cNvCxnSpPr>
          <p:nvPr/>
        </p:nvCxnSpPr>
        <p:spPr>
          <a:xfrm>
            <a:off x="11197760" y="1127816"/>
            <a:ext cx="0" cy="5027838"/>
          </a:xfrm>
          <a:prstGeom prst="straightConnector1">
            <a:avLst/>
          </a:prstGeom>
          <a:ln w="57150">
            <a:solidFill>
              <a:srgbClr val="E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563520" y="5435655"/>
            <a:ext cx="1440000" cy="1062455"/>
            <a:chOff x="1563520" y="5435655"/>
            <a:chExt cx="1440000" cy="1062455"/>
          </a:xfrm>
        </p:grpSpPr>
        <p:sp>
          <p:nvSpPr>
            <p:cNvPr id="13" name="Flowchart: Process 12"/>
            <p:cNvSpPr/>
            <p:nvPr/>
          </p:nvSpPr>
          <p:spPr>
            <a:xfrm>
              <a:off x="1563520" y="5435655"/>
              <a:ext cx="1440000" cy="720000"/>
            </a:xfrm>
            <a:prstGeom prst="flowChartProcess">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cxnSp>
          <p:nvCxnSpPr>
            <p:cNvPr id="21" name="Straight Arrow Connector 20"/>
            <p:cNvCxnSpPr>
              <a:stCxn id="13" idx="0"/>
              <a:endCxn id="13" idx="2"/>
            </p:cNvCxnSpPr>
            <p:nvPr/>
          </p:nvCxnSpPr>
          <p:spPr>
            <a:xfrm>
              <a:off x="2283520" y="5435655"/>
              <a:ext cx="0" cy="720000"/>
            </a:xfrm>
            <a:prstGeom prst="straightConnector1">
              <a:avLst/>
            </a:prstGeom>
            <a:ln w="57150">
              <a:solidFill>
                <a:srgbClr val="E2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6200000">
              <a:off x="1506360" y="5810524"/>
              <a:ext cx="1005840" cy="369332"/>
            </a:xfrm>
            <a:prstGeom prst="rect">
              <a:avLst/>
            </a:prstGeom>
            <a:noFill/>
          </p:spPr>
          <p:txBody>
            <a:bodyPr wrap="square" rtlCol="1">
              <a:spAutoFit/>
            </a:bodyPr>
            <a:lstStyle/>
            <a:p>
              <a:r>
                <a:rPr lang="fa-IR" dirty="0" smtClean="0">
                  <a:solidFill>
                    <a:srgbClr val="E20000"/>
                  </a:solidFill>
                  <a:cs typeface="2  Titr" panose="00000700000000000000" pitchFamily="2" charset="-78"/>
                </a:rPr>
                <a:t>نگرش</a:t>
              </a:r>
              <a:endParaRPr lang="fa-IR" dirty="0">
                <a:solidFill>
                  <a:srgbClr val="E20000"/>
                </a:solidFill>
                <a:cs typeface="2  Titr" panose="00000700000000000000" pitchFamily="2" charset="-78"/>
              </a:endParaRPr>
            </a:p>
          </p:txBody>
        </p:sp>
      </p:grpSp>
      <p:grpSp>
        <p:nvGrpSpPr>
          <p:cNvPr id="50" name="Group 49"/>
          <p:cNvGrpSpPr/>
          <p:nvPr/>
        </p:nvGrpSpPr>
        <p:grpSpPr>
          <a:xfrm>
            <a:off x="3003520" y="4715655"/>
            <a:ext cx="1440000" cy="1440000"/>
            <a:chOff x="3003520" y="4715655"/>
            <a:chExt cx="1440000" cy="1440000"/>
          </a:xfrm>
        </p:grpSpPr>
        <p:sp>
          <p:nvSpPr>
            <p:cNvPr id="14" name="Flowchart: Process 13"/>
            <p:cNvSpPr/>
            <p:nvPr/>
          </p:nvSpPr>
          <p:spPr>
            <a:xfrm>
              <a:off x="3003520" y="4715655"/>
              <a:ext cx="1440000" cy="1440000"/>
            </a:xfrm>
            <a:prstGeom prst="flowChartProcess">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cxnSp>
          <p:nvCxnSpPr>
            <p:cNvPr id="22" name="Straight Arrow Connector 21"/>
            <p:cNvCxnSpPr>
              <a:stCxn id="7" idx="2"/>
              <a:endCxn id="14" idx="2"/>
            </p:cNvCxnSpPr>
            <p:nvPr/>
          </p:nvCxnSpPr>
          <p:spPr>
            <a:xfrm>
              <a:off x="3723520" y="4715655"/>
              <a:ext cx="0" cy="1440000"/>
            </a:xfrm>
            <a:prstGeom prst="straightConnector1">
              <a:avLst/>
            </a:prstGeom>
            <a:ln w="57150">
              <a:solidFill>
                <a:srgbClr val="E2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6200000">
              <a:off x="2790680" y="5291781"/>
              <a:ext cx="1253919" cy="461665"/>
            </a:xfrm>
            <a:prstGeom prst="rect">
              <a:avLst/>
            </a:prstGeom>
            <a:noFill/>
          </p:spPr>
          <p:txBody>
            <a:bodyPr wrap="square" rtlCol="1">
              <a:spAutoFit/>
            </a:bodyPr>
            <a:lstStyle/>
            <a:p>
              <a:r>
                <a:rPr lang="fa-IR" sz="2400" dirty="0" smtClean="0">
                  <a:solidFill>
                    <a:srgbClr val="E20000"/>
                  </a:solidFill>
                  <a:cs typeface="2  Titr" panose="00000700000000000000" pitchFamily="2" charset="-78"/>
                </a:rPr>
                <a:t>نگرش</a:t>
              </a:r>
              <a:endParaRPr lang="fa-IR" sz="2400" dirty="0">
                <a:solidFill>
                  <a:srgbClr val="E20000"/>
                </a:solidFill>
                <a:cs typeface="2  Titr" panose="00000700000000000000" pitchFamily="2" charset="-78"/>
              </a:endParaRPr>
            </a:p>
          </p:txBody>
        </p:sp>
      </p:grpSp>
      <p:grpSp>
        <p:nvGrpSpPr>
          <p:cNvPr id="51" name="Group 50"/>
          <p:cNvGrpSpPr/>
          <p:nvPr/>
        </p:nvGrpSpPr>
        <p:grpSpPr>
          <a:xfrm>
            <a:off x="4443520" y="3995655"/>
            <a:ext cx="1440000" cy="2160000"/>
            <a:chOff x="4443520" y="3995655"/>
            <a:chExt cx="1440000" cy="2160000"/>
          </a:xfrm>
        </p:grpSpPr>
        <p:sp>
          <p:nvSpPr>
            <p:cNvPr id="16" name="Flowchart: Process 15"/>
            <p:cNvSpPr/>
            <p:nvPr/>
          </p:nvSpPr>
          <p:spPr>
            <a:xfrm>
              <a:off x="4443520" y="3995655"/>
              <a:ext cx="1440000" cy="2160000"/>
            </a:xfrm>
            <a:prstGeom prst="flowChartProcess">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cxnSp>
          <p:nvCxnSpPr>
            <p:cNvPr id="25" name="Straight Arrow Connector 24"/>
            <p:cNvCxnSpPr>
              <a:stCxn id="8" idx="2"/>
              <a:endCxn id="16" idx="2"/>
            </p:cNvCxnSpPr>
            <p:nvPr/>
          </p:nvCxnSpPr>
          <p:spPr>
            <a:xfrm>
              <a:off x="5163520" y="4007816"/>
              <a:ext cx="0" cy="2147839"/>
            </a:xfrm>
            <a:prstGeom prst="straightConnector1">
              <a:avLst/>
            </a:prstGeom>
            <a:ln w="57150">
              <a:solidFill>
                <a:srgbClr val="E2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16200000">
              <a:off x="4199385" y="4876308"/>
              <a:ext cx="1253919" cy="584775"/>
            </a:xfrm>
            <a:prstGeom prst="rect">
              <a:avLst/>
            </a:prstGeom>
            <a:noFill/>
          </p:spPr>
          <p:txBody>
            <a:bodyPr wrap="square" rtlCol="1">
              <a:spAutoFit/>
            </a:bodyPr>
            <a:lstStyle/>
            <a:p>
              <a:r>
                <a:rPr lang="fa-IR" sz="3200" dirty="0" smtClean="0">
                  <a:solidFill>
                    <a:srgbClr val="E20000"/>
                  </a:solidFill>
                  <a:cs typeface="2  Titr" panose="00000700000000000000" pitchFamily="2" charset="-78"/>
                </a:rPr>
                <a:t>نگرش</a:t>
              </a:r>
              <a:endParaRPr lang="fa-IR" sz="3200" dirty="0">
                <a:solidFill>
                  <a:srgbClr val="E20000"/>
                </a:solidFill>
                <a:cs typeface="2  Titr" panose="00000700000000000000" pitchFamily="2" charset="-78"/>
              </a:endParaRPr>
            </a:p>
          </p:txBody>
        </p:sp>
      </p:grpSp>
      <p:grpSp>
        <p:nvGrpSpPr>
          <p:cNvPr id="54" name="Group 53"/>
          <p:cNvGrpSpPr/>
          <p:nvPr/>
        </p:nvGrpSpPr>
        <p:grpSpPr>
          <a:xfrm>
            <a:off x="5863625" y="3281735"/>
            <a:ext cx="1459895" cy="2873919"/>
            <a:chOff x="5863625" y="3281735"/>
            <a:chExt cx="1459895" cy="2873919"/>
          </a:xfrm>
        </p:grpSpPr>
        <p:sp>
          <p:nvSpPr>
            <p:cNvPr id="17" name="Flowchart: Process 16"/>
            <p:cNvSpPr/>
            <p:nvPr/>
          </p:nvSpPr>
          <p:spPr>
            <a:xfrm>
              <a:off x="5883520" y="3287815"/>
              <a:ext cx="1440000" cy="2867839"/>
            </a:xfrm>
            <a:prstGeom prst="flowChartProcess">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cxnSp>
          <p:nvCxnSpPr>
            <p:cNvPr id="28" name="Straight Arrow Connector 27"/>
            <p:cNvCxnSpPr/>
            <p:nvPr/>
          </p:nvCxnSpPr>
          <p:spPr>
            <a:xfrm>
              <a:off x="6603520" y="3281735"/>
              <a:ext cx="0" cy="2867839"/>
            </a:xfrm>
            <a:prstGeom prst="straightConnector1">
              <a:avLst/>
            </a:prstGeom>
            <a:ln w="57150">
              <a:solidFill>
                <a:srgbClr val="E2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16200000">
              <a:off x="5438916" y="4598327"/>
              <a:ext cx="1557304" cy="707886"/>
            </a:xfrm>
            <a:prstGeom prst="rect">
              <a:avLst/>
            </a:prstGeom>
            <a:noFill/>
          </p:spPr>
          <p:txBody>
            <a:bodyPr wrap="square" rtlCol="1">
              <a:spAutoFit/>
            </a:bodyPr>
            <a:lstStyle/>
            <a:p>
              <a:r>
                <a:rPr lang="fa-IR" sz="4000" dirty="0" smtClean="0">
                  <a:solidFill>
                    <a:srgbClr val="E20000"/>
                  </a:solidFill>
                  <a:cs typeface="2  Titr" panose="00000700000000000000" pitchFamily="2" charset="-78"/>
                </a:rPr>
                <a:t>نگرش</a:t>
              </a:r>
              <a:endParaRPr lang="fa-IR" sz="4000" dirty="0">
                <a:solidFill>
                  <a:srgbClr val="E20000"/>
                </a:solidFill>
                <a:cs typeface="2  Titr" panose="00000700000000000000" pitchFamily="2" charset="-78"/>
              </a:endParaRPr>
            </a:p>
          </p:txBody>
        </p:sp>
      </p:grpSp>
      <p:grpSp>
        <p:nvGrpSpPr>
          <p:cNvPr id="55" name="Group 54"/>
          <p:cNvGrpSpPr/>
          <p:nvPr/>
        </p:nvGrpSpPr>
        <p:grpSpPr>
          <a:xfrm>
            <a:off x="7212522" y="2561735"/>
            <a:ext cx="1550998" cy="3593919"/>
            <a:chOff x="7212522" y="2561735"/>
            <a:chExt cx="1550998" cy="3593919"/>
          </a:xfrm>
        </p:grpSpPr>
        <p:sp>
          <p:nvSpPr>
            <p:cNvPr id="18" name="Flowchart: Process 17"/>
            <p:cNvSpPr/>
            <p:nvPr/>
          </p:nvSpPr>
          <p:spPr>
            <a:xfrm>
              <a:off x="7323520" y="2561735"/>
              <a:ext cx="1440000" cy="3593919"/>
            </a:xfrm>
            <a:prstGeom prst="flowChartProcess">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cxnSp>
          <p:nvCxnSpPr>
            <p:cNvPr id="32" name="Straight Arrow Connector 31"/>
            <p:cNvCxnSpPr>
              <a:stCxn id="10" idx="2"/>
              <a:endCxn id="18" idx="2"/>
            </p:cNvCxnSpPr>
            <p:nvPr/>
          </p:nvCxnSpPr>
          <p:spPr>
            <a:xfrm>
              <a:off x="8043520" y="2567816"/>
              <a:ext cx="0" cy="3587838"/>
            </a:xfrm>
            <a:prstGeom prst="straightConnector1">
              <a:avLst/>
            </a:prstGeom>
            <a:ln w="57150">
              <a:solidFill>
                <a:srgbClr val="E2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6200000">
              <a:off x="6849369" y="4182852"/>
              <a:ext cx="1557304" cy="830997"/>
            </a:xfrm>
            <a:prstGeom prst="rect">
              <a:avLst/>
            </a:prstGeom>
            <a:noFill/>
          </p:spPr>
          <p:txBody>
            <a:bodyPr wrap="square" rtlCol="1">
              <a:spAutoFit/>
            </a:bodyPr>
            <a:lstStyle/>
            <a:p>
              <a:r>
                <a:rPr lang="fa-IR" sz="4800" dirty="0" smtClean="0">
                  <a:solidFill>
                    <a:srgbClr val="E20000"/>
                  </a:solidFill>
                  <a:cs typeface="2  Titr" panose="00000700000000000000" pitchFamily="2" charset="-78"/>
                </a:rPr>
                <a:t>نگرش</a:t>
              </a:r>
              <a:endParaRPr lang="fa-IR" sz="4800" dirty="0">
                <a:solidFill>
                  <a:srgbClr val="E20000"/>
                </a:solidFill>
                <a:cs typeface="2  Titr" panose="00000700000000000000" pitchFamily="2" charset="-78"/>
              </a:endParaRPr>
            </a:p>
          </p:txBody>
        </p:sp>
      </p:grpSp>
      <p:grpSp>
        <p:nvGrpSpPr>
          <p:cNvPr id="56" name="Group 55"/>
          <p:cNvGrpSpPr/>
          <p:nvPr/>
        </p:nvGrpSpPr>
        <p:grpSpPr>
          <a:xfrm>
            <a:off x="8529928" y="1847816"/>
            <a:ext cx="1673592" cy="4307838"/>
            <a:chOff x="8529928" y="1847816"/>
            <a:chExt cx="1673592" cy="4307838"/>
          </a:xfrm>
        </p:grpSpPr>
        <p:sp>
          <p:nvSpPr>
            <p:cNvPr id="19" name="Flowchart: Process 18"/>
            <p:cNvSpPr/>
            <p:nvPr/>
          </p:nvSpPr>
          <p:spPr>
            <a:xfrm>
              <a:off x="8763520" y="1850856"/>
              <a:ext cx="1440000" cy="4304798"/>
            </a:xfrm>
            <a:prstGeom prst="flowChartProcess">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cxnSp>
          <p:nvCxnSpPr>
            <p:cNvPr id="35" name="Straight Arrow Connector 34"/>
            <p:cNvCxnSpPr>
              <a:stCxn id="11" idx="2"/>
              <a:endCxn id="19" idx="2"/>
            </p:cNvCxnSpPr>
            <p:nvPr/>
          </p:nvCxnSpPr>
          <p:spPr>
            <a:xfrm>
              <a:off x="9483520" y="1847816"/>
              <a:ext cx="0" cy="4307838"/>
            </a:xfrm>
            <a:prstGeom prst="straightConnector1">
              <a:avLst/>
            </a:prstGeom>
            <a:ln w="57150">
              <a:solidFill>
                <a:srgbClr val="E2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6200000">
              <a:off x="7973254" y="4090518"/>
              <a:ext cx="2129012" cy="1015663"/>
            </a:xfrm>
            <a:prstGeom prst="rect">
              <a:avLst/>
            </a:prstGeom>
            <a:noFill/>
          </p:spPr>
          <p:txBody>
            <a:bodyPr wrap="square" rtlCol="1">
              <a:spAutoFit/>
            </a:bodyPr>
            <a:lstStyle/>
            <a:p>
              <a:r>
                <a:rPr lang="fa-IR" sz="6000" dirty="0" smtClean="0">
                  <a:solidFill>
                    <a:srgbClr val="E20000"/>
                  </a:solidFill>
                  <a:cs typeface="2  Titr" panose="00000700000000000000" pitchFamily="2" charset="-78"/>
                </a:rPr>
                <a:t>نگرش</a:t>
              </a:r>
              <a:endParaRPr lang="fa-IR" sz="6000" dirty="0">
                <a:solidFill>
                  <a:srgbClr val="E20000"/>
                </a:solidFill>
                <a:cs typeface="2  Titr" panose="00000700000000000000" pitchFamily="2" charset="-78"/>
              </a:endParaRPr>
            </a:p>
          </p:txBody>
        </p:sp>
      </p:grpSp>
      <p:sp>
        <p:nvSpPr>
          <p:cNvPr id="47" name="TextBox 46"/>
          <p:cNvSpPr txBox="1"/>
          <p:nvPr/>
        </p:nvSpPr>
        <p:spPr>
          <a:xfrm rot="16200000">
            <a:off x="9524948" y="3608178"/>
            <a:ext cx="2337320" cy="1200329"/>
          </a:xfrm>
          <a:prstGeom prst="rect">
            <a:avLst/>
          </a:prstGeom>
          <a:noFill/>
        </p:spPr>
        <p:txBody>
          <a:bodyPr wrap="square" rtlCol="1">
            <a:spAutoFit/>
          </a:bodyPr>
          <a:lstStyle/>
          <a:p>
            <a:r>
              <a:rPr lang="fa-IR" sz="7200" dirty="0" smtClean="0">
                <a:solidFill>
                  <a:srgbClr val="E20000"/>
                </a:solidFill>
                <a:cs typeface="2  Titr" panose="00000700000000000000" pitchFamily="2" charset="-78"/>
              </a:rPr>
              <a:t>نگرش</a:t>
            </a:r>
            <a:endParaRPr lang="fa-IR" sz="7200" dirty="0">
              <a:solidFill>
                <a:srgbClr val="E20000"/>
              </a:solidFill>
              <a:cs typeface="2  Titr" panose="00000700000000000000" pitchFamily="2" charset="-78"/>
            </a:endParaRPr>
          </a:p>
        </p:txBody>
      </p:sp>
    </p:spTree>
    <p:extLst>
      <p:ext uri="{BB962C8B-B14F-4D97-AF65-F5344CB8AC3E}">
        <p14:creationId xmlns:p14="http://schemas.microsoft.com/office/powerpoint/2010/main" val="2111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heel(1)">
                                      <p:cBhvr>
                                        <p:cTn id="11" dur="2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heel(1)">
                                      <p:cBhvr>
                                        <p:cTn id="21" dur="20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heel(1)">
                                      <p:cBhvr>
                                        <p:cTn id="31" dur="20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heel(1)">
                                      <p:cBhvr>
                                        <p:cTn id="41" dur="20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heel(1)">
                                      <p:cBhvr>
                                        <p:cTn id="51" dur="2000"/>
                                        <p:tgtEl>
                                          <p:spTgt spid="55"/>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circle(in)">
                                      <p:cBhvr>
                                        <p:cTn id="56" dur="2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wheel(1)">
                                      <p:cBhvr>
                                        <p:cTn id="61" dur="20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circle(in)">
                                      <p:cBhvr>
                                        <p:cTn id="66" dur="2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heel(1)">
                                      <p:cBhvr>
                                        <p:cTn id="71" dur="2000"/>
                                        <p:tgtEl>
                                          <p:spTgt spid="47"/>
                                        </p:tgtEl>
                                      </p:cBhvr>
                                    </p:animEffect>
                                  </p:childTnLst>
                                </p:cTn>
                              </p:par>
                              <p:par>
                                <p:cTn id="72" presetID="21" presetClass="entr" presetSubtype="1"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heel(1)">
                                      <p:cBhvr>
                                        <p:cTn id="74" dur="2000"/>
                                        <p:tgtEl>
                                          <p:spTgt spid="38"/>
                                        </p:tgtEl>
                                      </p:cBhvr>
                                    </p:animEffect>
                                  </p:childTnLst>
                                </p:cTn>
                              </p:par>
                              <p:par>
                                <p:cTn id="75" presetID="21" presetClass="entr" presetSubtype="1"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heel(1)">
                                      <p:cBhvr>
                                        <p:cTn id="77" dur="20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circle(in)">
                                      <p:cBhvr>
                                        <p:cTn id="8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5" grpId="0" animBg="1"/>
      <p:bldP spid="20" grpId="0" animBg="1"/>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360" b="19926"/>
          <a:stretch/>
        </p:blipFill>
        <p:spPr>
          <a:xfrm>
            <a:off x="0" y="6335655"/>
            <a:ext cx="12209929" cy="522345"/>
          </a:xfrm>
          <a:prstGeom prst="rect">
            <a:avLst/>
          </a:prstGeom>
        </p:spPr>
      </p:pic>
      <p:sp>
        <p:nvSpPr>
          <p:cNvPr id="6" name="Rounded Rectangle 5"/>
          <p:cNvSpPr/>
          <p:nvPr/>
        </p:nvSpPr>
        <p:spPr>
          <a:xfrm>
            <a:off x="109238" y="2798371"/>
            <a:ext cx="3952240" cy="1463040"/>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cs typeface="2  Titr" panose="00000700000000000000" pitchFamily="2" charset="-78"/>
              </a:rPr>
              <a:t>طول عمر نرمال بیمار</a:t>
            </a:r>
            <a:endParaRPr lang="fa-IR" sz="3600" dirty="0">
              <a:cs typeface="2  Titr" panose="00000700000000000000" pitchFamily="2" charset="-78"/>
            </a:endParaRPr>
          </a:p>
        </p:txBody>
      </p:sp>
      <p:sp>
        <p:nvSpPr>
          <p:cNvPr id="7" name="Rounded Rectangle 6"/>
          <p:cNvSpPr/>
          <p:nvPr/>
        </p:nvSpPr>
        <p:spPr>
          <a:xfrm>
            <a:off x="7874000" y="2634207"/>
            <a:ext cx="4053840" cy="1442720"/>
          </a:xfrm>
          <a:prstGeom prst="roundRect">
            <a:avLst/>
          </a:prstGeom>
          <a:solidFill>
            <a:schemeClr val="accent6">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cs typeface="2  Titr" panose="00000700000000000000" pitchFamily="2" charset="-78"/>
              </a:rPr>
              <a:t>کاهش خطر انتقال به دیگران</a:t>
            </a:r>
            <a:endParaRPr lang="fa-IR" sz="3600" dirty="0">
              <a:cs typeface="2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4271801"/>
            <a:ext cx="2219960" cy="2053463"/>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870" b="86570" l="2462" r="94385">
                        <a14:backgroundMark x1="18692" y1="58551" x2="18692" y2="58551"/>
                        <a14:backgroundMark x1="18692" y1="58551" x2="19462" y2="58841"/>
                        <a14:backgroundMark x1="19462" y1="60483" x2="19462" y2="60483"/>
                        <a14:backgroundMark x1="50538" y1="78841" x2="50538" y2="78841"/>
                        <a14:backgroundMark x1="82846" y1="60773" x2="82846" y2="60773"/>
                        <a14:backgroundMark x1="69000" y1="42415" x2="69000" y2="42415"/>
                        <a14:backgroundMark x1="84846" y1="60193" x2="84846" y2="60193"/>
                        <a14:backgroundMark x1="24846" y1="70145" x2="24846" y2="70145"/>
                        <a14:backgroundMark x1="24615" y1="74976" x2="24615" y2="74976"/>
                        <a14:backgroundMark x1="30231" y1="41836" x2="30231" y2="41836"/>
                      </a14:backgroundRemoval>
                    </a14:imgEffect>
                  </a14:imgLayer>
                </a14:imgProps>
              </a:ext>
              <a:ext uri="{28A0092B-C50C-407E-A947-70E740481C1C}">
                <a14:useLocalDpi xmlns:a14="http://schemas.microsoft.com/office/drawing/2010/main" val="0"/>
              </a:ext>
            </a:extLst>
          </a:blip>
          <a:stretch>
            <a:fillRect/>
          </a:stretch>
        </p:blipFill>
        <p:spPr>
          <a:xfrm>
            <a:off x="7701280" y="3560251"/>
            <a:ext cx="4226560" cy="3364992"/>
          </a:xfrm>
          <a:prstGeom prst="rect">
            <a:avLst/>
          </a:prstGeom>
        </p:spPr>
      </p:pic>
      <p:sp>
        <p:nvSpPr>
          <p:cNvPr id="11" name="Right Brace 10"/>
          <p:cNvSpPr/>
          <p:nvPr/>
        </p:nvSpPr>
        <p:spPr>
          <a:xfrm rot="16200000">
            <a:off x="5470357" y="-2003031"/>
            <a:ext cx="1058245" cy="8544560"/>
          </a:xfrm>
          <a:prstGeom prst="rightBrace">
            <a:avLst>
              <a:gd name="adj1" fmla="val 65151"/>
              <a:gd name="adj2" fmla="val 50000"/>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pic>
        <p:nvPicPr>
          <p:cNvPr id="12" name="Picture 11"/>
          <p:cNvPicPr>
            <a:picLocks noChangeAspect="1"/>
          </p:cNvPicPr>
          <p:nvPr/>
        </p:nvPicPr>
        <p:blipFill>
          <a:blip r:embed="rId6"/>
          <a:stretch>
            <a:fillRect/>
          </a:stretch>
        </p:blipFill>
        <p:spPr>
          <a:xfrm>
            <a:off x="5197838" y="0"/>
            <a:ext cx="1538241" cy="2161166"/>
          </a:xfrm>
          <a:prstGeom prst="rect">
            <a:avLst/>
          </a:prstGeom>
        </p:spPr>
      </p:pic>
    </p:spTree>
    <p:extLst>
      <p:ext uri="{BB962C8B-B14F-4D97-AF65-F5344CB8AC3E}">
        <p14:creationId xmlns:p14="http://schemas.microsoft.com/office/powerpoint/2010/main" val="419782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4240" y="335280"/>
            <a:ext cx="10678160" cy="4741298"/>
          </a:xfrm>
          <a:prstGeom prst="rect">
            <a:avLst/>
          </a:prstGeom>
        </p:spPr>
        <p:txBody>
          <a:bodyPr wrap="square">
            <a:spAutoFit/>
          </a:bodyPr>
          <a:lstStyle/>
          <a:p>
            <a:pPr>
              <a:lnSpc>
                <a:spcPct val="115000"/>
              </a:lnSpc>
            </a:pPr>
            <a:r>
              <a:rPr lang="fa-IR" sz="5400" b="1" dirty="0" smtClean="0">
                <a:solidFill>
                  <a:srgbClr val="C00000"/>
                </a:solidFill>
                <a:latin typeface="Arial" pitchFamily="34" charset="0"/>
                <a:cs typeface="2  Titr" panose="00000700000000000000" pitchFamily="2" charset="-78"/>
              </a:rPr>
              <a:t>گام های رویکرد نوین آموزش اچ آی وی</a:t>
            </a:r>
            <a:r>
              <a:rPr lang="ar-SA" sz="4000" b="1" dirty="0" smtClean="0">
                <a:solidFill>
                  <a:srgbClr val="4F81BD"/>
                </a:solidFill>
                <a:latin typeface="Cambria" panose="02040503050406030204" pitchFamily="18" charset="0"/>
                <a:ea typeface="Times New Roman" panose="02020603050405020304" pitchFamily="18" charset="0"/>
                <a:cs typeface="B Nazanin" panose="00000400000000000000" pitchFamily="2" charset="-78"/>
              </a:rPr>
              <a:t>:</a:t>
            </a:r>
            <a:endParaRPr lang="en-US" sz="4000" b="1" dirty="0">
              <a:solidFill>
                <a:srgbClr val="4F81BD"/>
              </a:solidFill>
              <a:latin typeface="Cambria" panose="02040503050406030204" pitchFamily="18" charset="0"/>
              <a:ea typeface="Times New Roman" panose="02020603050405020304" pitchFamily="18" charset="0"/>
              <a:cs typeface="B Nazanin" panose="00000400000000000000" pitchFamily="2" charset="-78"/>
            </a:endParaRPr>
          </a:p>
          <a:p>
            <a:endParaRPr lang="fa-IR" sz="4000" dirty="0"/>
          </a:p>
          <a:p>
            <a:pPr algn="justLow"/>
            <a:r>
              <a:rPr lang="fa-IR" sz="4000" dirty="0">
                <a:solidFill>
                  <a:srgbClr val="002060"/>
                </a:solidFill>
                <a:cs typeface="2  Titr" panose="00000700000000000000" pitchFamily="2" charset="-78"/>
              </a:rPr>
              <a:t>رعایت </a:t>
            </a:r>
            <a:r>
              <a:rPr lang="fa-IR" sz="4000" dirty="0">
                <a:solidFill>
                  <a:srgbClr val="002060"/>
                </a:solidFill>
                <a:cs typeface="2  Titr" panose="00000700000000000000" pitchFamily="2" charset="-78"/>
              </a:rPr>
              <a:t>توالی و تقدم و تاخر بیان هر موضوع بسیار حائز اهمیت است ، به گونه ای که در صورت رعایت نکردن توالی مطالب ، بی آنکه زمینه نگرشی لازم برای محتوای آموزشی مورد نظر فراهم آید ، مطالب آموزشی ارائه شده و نتیجه مطلوب  محقق نمی شود .</a:t>
            </a:r>
            <a:endParaRPr lang="en-US" sz="4000" dirty="0">
              <a:solidFill>
                <a:srgbClr val="002060"/>
              </a:solidFill>
              <a:cs typeface="2  Titr" panose="00000700000000000000" pitchFamily="2" charset="-78"/>
            </a:endParaRPr>
          </a:p>
        </p:txBody>
      </p:sp>
      <p:pic>
        <p:nvPicPr>
          <p:cNvPr id="5" name="Picture 4"/>
          <p:cNvPicPr>
            <a:picLocks noChangeAspect="1"/>
          </p:cNvPicPr>
          <p:nvPr/>
        </p:nvPicPr>
        <p:blipFill rotWithShape="1">
          <a:blip r:embed="rId2"/>
          <a:srcRect r="360" b="19926"/>
          <a:stretch/>
        </p:blipFill>
        <p:spPr>
          <a:xfrm>
            <a:off x="0" y="6335655"/>
            <a:ext cx="12209929" cy="522345"/>
          </a:xfrm>
          <a:prstGeom prst="rect">
            <a:avLst/>
          </a:prstGeom>
        </p:spPr>
      </p:pic>
    </p:spTree>
    <p:extLst>
      <p:ext uri="{BB962C8B-B14F-4D97-AF65-F5344CB8AC3E}">
        <p14:creationId xmlns:p14="http://schemas.microsoft.com/office/powerpoint/2010/main" val="2392100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360" b="19926"/>
          <a:stretch/>
        </p:blipFill>
        <p:spPr>
          <a:xfrm>
            <a:off x="0" y="6335655"/>
            <a:ext cx="12209929" cy="522345"/>
          </a:xfrm>
          <a:prstGeom prst="rect">
            <a:avLst/>
          </a:prstGeom>
        </p:spPr>
      </p:pic>
      <p:sp>
        <p:nvSpPr>
          <p:cNvPr id="2" name="Flowchart: Process 1"/>
          <p:cNvSpPr/>
          <p:nvPr/>
        </p:nvSpPr>
        <p:spPr>
          <a:xfrm>
            <a:off x="123520" y="5435655"/>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dirty="0" smtClean="0">
                <a:cs typeface="2  Titr" panose="00000700000000000000" pitchFamily="2" charset="-78"/>
              </a:rPr>
              <a:t>مقدمه</a:t>
            </a:r>
            <a:endParaRPr lang="fa-IR" sz="3600" dirty="0">
              <a:cs typeface="2  Titr" panose="00000700000000000000" pitchFamily="2" charset="-78"/>
            </a:endParaRPr>
          </a:p>
        </p:txBody>
      </p:sp>
      <p:sp>
        <p:nvSpPr>
          <p:cNvPr id="7" name="Flowchart: Process 6"/>
          <p:cNvSpPr/>
          <p:nvPr/>
        </p:nvSpPr>
        <p:spPr>
          <a:xfrm>
            <a:off x="3003520" y="3995655"/>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بیماری عفونی</a:t>
            </a:r>
            <a:endParaRPr lang="fa-IR" sz="2400" dirty="0">
              <a:cs typeface="2  Titr" panose="00000700000000000000" pitchFamily="2" charset="-78"/>
            </a:endParaRPr>
          </a:p>
        </p:txBody>
      </p:sp>
      <p:sp>
        <p:nvSpPr>
          <p:cNvPr id="8" name="Flowchart: Process 7"/>
          <p:cNvSpPr/>
          <p:nvPr/>
        </p:nvSpPr>
        <p:spPr>
          <a:xfrm>
            <a:off x="4443520" y="3287816"/>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عامل بیماریزا</a:t>
            </a:r>
            <a:endParaRPr lang="fa-IR" sz="2400" dirty="0">
              <a:cs typeface="2  Titr" panose="00000700000000000000" pitchFamily="2" charset="-78"/>
            </a:endParaRPr>
          </a:p>
        </p:txBody>
      </p:sp>
      <p:sp>
        <p:nvSpPr>
          <p:cNvPr id="9" name="Flowchart: Process 8"/>
          <p:cNvSpPr/>
          <p:nvPr/>
        </p:nvSpPr>
        <p:spPr>
          <a:xfrm>
            <a:off x="5883520" y="2567816"/>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راه انتقال</a:t>
            </a:r>
            <a:endParaRPr lang="fa-IR" sz="2400" dirty="0">
              <a:cs typeface="2  Titr" panose="00000700000000000000" pitchFamily="2" charset="-78"/>
            </a:endParaRPr>
          </a:p>
        </p:txBody>
      </p:sp>
      <p:sp>
        <p:nvSpPr>
          <p:cNvPr id="10" name="Flowchart: Process 9"/>
          <p:cNvSpPr/>
          <p:nvPr/>
        </p:nvSpPr>
        <p:spPr>
          <a:xfrm>
            <a:off x="7323520" y="1847816"/>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بیماریزایی و علایم</a:t>
            </a:r>
            <a:endParaRPr lang="fa-IR" sz="2400" dirty="0">
              <a:cs typeface="2  Titr" panose="00000700000000000000" pitchFamily="2" charset="-78"/>
            </a:endParaRPr>
          </a:p>
        </p:txBody>
      </p:sp>
      <p:sp>
        <p:nvSpPr>
          <p:cNvPr id="11" name="Flowchart: Process 10"/>
          <p:cNvSpPr/>
          <p:nvPr/>
        </p:nvSpPr>
        <p:spPr>
          <a:xfrm>
            <a:off x="8763520" y="1127816"/>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تشخیص</a:t>
            </a:r>
            <a:endParaRPr lang="fa-IR" sz="2400" dirty="0">
              <a:cs typeface="2  Titr" panose="00000700000000000000" pitchFamily="2" charset="-78"/>
            </a:endParaRPr>
          </a:p>
        </p:txBody>
      </p:sp>
      <p:sp>
        <p:nvSpPr>
          <p:cNvPr id="12" name="Flowchart: Process 11"/>
          <p:cNvSpPr/>
          <p:nvPr/>
        </p:nvSpPr>
        <p:spPr>
          <a:xfrm>
            <a:off x="10203520" y="407816"/>
            <a:ext cx="198848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مراقبت و درمان و پیشگیری</a:t>
            </a:r>
            <a:endParaRPr lang="fa-IR" sz="2400" dirty="0">
              <a:cs typeface="2  Titr" panose="00000700000000000000" pitchFamily="2" charset="-78"/>
            </a:endParaRPr>
          </a:p>
        </p:txBody>
      </p:sp>
      <p:sp>
        <p:nvSpPr>
          <p:cNvPr id="15" name="Flowchart: Process 14"/>
          <p:cNvSpPr/>
          <p:nvPr/>
        </p:nvSpPr>
        <p:spPr>
          <a:xfrm>
            <a:off x="1563520" y="4715655"/>
            <a:ext cx="1440000" cy="720000"/>
          </a:xfrm>
          <a:prstGeom prst="flowChartProcess">
            <a:avLst/>
          </a:prstGeom>
          <a:solidFill>
            <a:schemeClr val="accent6">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dirty="0" smtClean="0">
                <a:cs typeface="2  Titr" panose="00000700000000000000" pitchFamily="2" charset="-78"/>
              </a:rPr>
              <a:t>سیستم ایمنی</a:t>
            </a:r>
            <a:endParaRPr lang="fa-IR" sz="2400" dirty="0">
              <a:cs typeface="2  Titr" panose="00000700000000000000" pitchFamily="2" charset="-78"/>
            </a:endParaRPr>
          </a:p>
        </p:txBody>
      </p:sp>
      <p:sp>
        <p:nvSpPr>
          <p:cNvPr id="20" name="Flowchart: Process 19"/>
          <p:cNvSpPr/>
          <p:nvPr/>
        </p:nvSpPr>
        <p:spPr>
          <a:xfrm>
            <a:off x="10203520" y="1135416"/>
            <a:ext cx="1988480" cy="5020238"/>
          </a:xfrm>
          <a:prstGeom prst="flowChartProcess">
            <a:avLst/>
          </a:prstGeom>
          <a:pattFill prst="lgConfetti">
            <a:fgClr>
              <a:schemeClr val="accent6">
                <a:lumMod val="60000"/>
                <a:lumOff val="40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grpSp>
        <p:nvGrpSpPr>
          <p:cNvPr id="49" name="Group 48"/>
          <p:cNvGrpSpPr/>
          <p:nvPr/>
        </p:nvGrpSpPr>
        <p:grpSpPr>
          <a:xfrm>
            <a:off x="1563520" y="5435655"/>
            <a:ext cx="1440000" cy="1062455"/>
            <a:chOff x="1563520" y="5435655"/>
            <a:chExt cx="1440000" cy="1062455"/>
          </a:xfrm>
        </p:grpSpPr>
        <p:sp>
          <p:nvSpPr>
            <p:cNvPr id="13" name="Flowchart: Process 12"/>
            <p:cNvSpPr/>
            <p:nvPr/>
          </p:nvSpPr>
          <p:spPr>
            <a:xfrm>
              <a:off x="1563520" y="5435655"/>
              <a:ext cx="1440000" cy="720000"/>
            </a:xfrm>
            <a:prstGeom prst="flowChartProcess">
              <a:avLst/>
            </a:prstGeom>
            <a:solidFill>
              <a:schemeClr val="accent6">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cxnSp>
          <p:nvCxnSpPr>
            <p:cNvPr id="21" name="Straight Arrow Connector 20"/>
            <p:cNvCxnSpPr>
              <a:stCxn id="13" idx="0"/>
              <a:endCxn id="13" idx="2"/>
            </p:cNvCxnSpPr>
            <p:nvPr/>
          </p:nvCxnSpPr>
          <p:spPr>
            <a:xfrm>
              <a:off x="2283520" y="5435655"/>
              <a:ext cx="0" cy="720000"/>
            </a:xfrm>
            <a:prstGeom prst="straightConnector1">
              <a:avLst/>
            </a:prstGeom>
            <a:ln w="57150">
              <a:solidFill>
                <a:srgbClr val="E2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6200000">
              <a:off x="1506360" y="5810524"/>
              <a:ext cx="1005840" cy="369332"/>
            </a:xfrm>
            <a:prstGeom prst="rect">
              <a:avLst/>
            </a:prstGeom>
            <a:noFill/>
          </p:spPr>
          <p:txBody>
            <a:bodyPr wrap="square" rtlCol="1">
              <a:spAutoFit/>
            </a:bodyPr>
            <a:lstStyle/>
            <a:p>
              <a:r>
                <a:rPr lang="fa-IR" dirty="0" smtClean="0">
                  <a:solidFill>
                    <a:srgbClr val="E20000"/>
                  </a:solidFill>
                  <a:cs typeface="2  Titr" panose="00000700000000000000" pitchFamily="2" charset="-78"/>
                </a:rPr>
                <a:t>نگرش</a:t>
              </a:r>
              <a:endParaRPr lang="fa-IR" dirty="0">
                <a:solidFill>
                  <a:srgbClr val="E20000"/>
                </a:solidFill>
                <a:cs typeface="2  Titr" panose="00000700000000000000" pitchFamily="2" charset="-78"/>
              </a:endParaRPr>
            </a:p>
          </p:txBody>
        </p:sp>
      </p:grpSp>
      <p:sp>
        <p:nvSpPr>
          <p:cNvPr id="19" name="Flowchart: Process 18"/>
          <p:cNvSpPr/>
          <p:nvPr/>
        </p:nvSpPr>
        <p:spPr>
          <a:xfrm>
            <a:off x="8763520" y="1850856"/>
            <a:ext cx="1440000" cy="4304798"/>
          </a:xfrm>
          <a:prstGeom prst="flowChartProcess">
            <a:avLst/>
          </a:prstGeom>
          <a:pattFill prst="lgConfetti">
            <a:fgClr>
              <a:schemeClr val="accent6">
                <a:lumMod val="60000"/>
                <a:lumOff val="40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sz="3600" dirty="0">
              <a:cs typeface="2  Titr" panose="00000700000000000000" pitchFamily="2" charset="-78"/>
            </a:endParaRPr>
          </a:p>
        </p:txBody>
      </p:sp>
    </p:spTree>
    <p:extLst>
      <p:ext uri="{BB962C8B-B14F-4D97-AF65-F5344CB8AC3E}">
        <p14:creationId xmlns:p14="http://schemas.microsoft.com/office/powerpoint/2010/main" val="80154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heel(1)">
                                      <p:cBhvr>
                                        <p:cTn id="11" dur="2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circle(in)">
                                      <p:cBhvr>
                                        <p:cTn id="49" dur="2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circle(in)">
                                      <p:cBhvr>
                                        <p:cTn id="5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5" grpId="0" animBg="1"/>
      <p:bldP spid="20"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Elbow Connector 73"/>
          <p:cNvCxnSpPr/>
          <p:nvPr/>
        </p:nvCxnSpPr>
        <p:spPr>
          <a:xfrm rot="16200000" flipH="1">
            <a:off x="7445388" y="136903"/>
            <a:ext cx="1071731" cy="3228999"/>
          </a:xfrm>
          <a:prstGeom prst="bentConnector3">
            <a:avLst>
              <a:gd name="adj1" fmla="val 50000"/>
            </a:avLst>
          </a:prstGeom>
          <a:ln w="57150">
            <a:solidFill>
              <a:srgbClr val="006600"/>
            </a:solidFill>
            <a:tailEnd type="triangle"/>
          </a:ln>
        </p:spPr>
        <p:style>
          <a:lnRef idx="3">
            <a:schemeClr val="accent5"/>
          </a:lnRef>
          <a:fillRef idx="0">
            <a:schemeClr val="accent5"/>
          </a:fillRef>
          <a:effectRef idx="2">
            <a:schemeClr val="accent5"/>
          </a:effectRef>
          <a:fontRef idx="minor">
            <a:schemeClr val="tx1"/>
          </a:fontRef>
        </p:style>
      </p:cxnSp>
      <p:cxnSp>
        <p:nvCxnSpPr>
          <p:cNvPr id="77" name="Elbow Connector 76"/>
          <p:cNvCxnSpPr/>
          <p:nvPr/>
        </p:nvCxnSpPr>
        <p:spPr>
          <a:xfrm rot="5400000">
            <a:off x="4443483" y="347555"/>
            <a:ext cx="1055289" cy="2791255"/>
          </a:xfrm>
          <a:prstGeom prst="bentConnector3">
            <a:avLst>
              <a:gd name="adj1" fmla="val 50000"/>
            </a:avLst>
          </a:prstGeom>
          <a:ln w="57150">
            <a:solidFill>
              <a:srgbClr val="C00000"/>
            </a:solidFill>
            <a:tailEnd type="triangle"/>
          </a:ln>
        </p:spPr>
        <p:style>
          <a:lnRef idx="3">
            <a:schemeClr val="accent5"/>
          </a:lnRef>
          <a:fillRef idx="0">
            <a:schemeClr val="accent5"/>
          </a:fillRef>
          <a:effectRef idx="2">
            <a:schemeClr val="accent5"/>
          </a:effectRef>
          <a:fontRef idx="minor">
            <a:schemeClr val="tx1"/>
          </a:fontRef>
        </p:style>
      </p:cxnSp>
      <p:cxnSp>
        <p:nvCxnSpPr>
          <p:cNvPr id="82" name="Elbow Connector 81"/>
          <p:cNvCxnSpPr/>
          <p:nvPr/>
        </p:nvCxnSpPr>
        <p:spPr>
          <a:xfrm rot="16200000" flipH="1">
            <a:off x="9018009" y="4058035"/>
            <a:ext cx="1158668" cy="3181"/>
          </a:xfrm>
          <a:prstGeom prst="bentConnector3">
            <a:avLst>
              <a:gd name="adj1" fmla="val 50000"/>
            </a:avLst>
          </a:prstGeom>
          <a:ln w="57150">
            <a:solidFill>
              <a:srgbClr val="006600"/>
            </a:solidFill>
            <a:tailEnd type="triangle"/>
          </a:ln>
        </p:spPr>
        <p:style>
          <a:lnRef idx="3">
            <a:schemeClr val="accent5"/>
          </a:lnRef>
          <a:fillRef idx="0">
            <a:schemeClr val="accent5"/>
          </a:fillRef>
          <a:effectRef idx="2">
            <a:schemeClr val="accent5"/>
          </a:effectRef>
          <a:fontRef idx="minor">
            <a:schemeClr val="tx1"/>
          </a:fontRef>
        </p:style>
      </p:cxnSp>
      <p:cxnSp>
        <p:nvCxnSpPr>
          <p:cNvPr id="93" name="Elbow Connector 92"/>
          <p:cNvCxnSpPr/>
          <p:nvPr/>
        </p:nvCxnSpPr>
        <p:spPr>
          <a:xfrm rot="5400000">
            <a:off x="1912279" y="2975740"/>
            <a:ext cx="1249002" cy="2077438"/>
          </a:xfrm>
          <a:prstGeom prst="bentConnector3">
            <a:avLst>
              <a:gd name="adj1" fmla="val 50000"/>
            </a:avLst>
          </a:prstGeom>
          <a:ln w="57150">
            <a:solidFill>
              <a:srgbClr val="C00000"/>
            </a:solidFill>
            <a:tailEnd type="triangle"/>
          </a:ln>
        </p:spPr>
        <p:style>
          <a:lnRef idx="3">
            <a:schemeClr val="accent5"/>
          </a:lnRef>
          <a:fillRef idx="0">
            <a:schemeClr val="accent5"/>
          </a:fillRef>
          <a:effectRef idx="2">
            <a:schemeClr val="accent5"/>
          </a:effectRef>
          <a:fontRef idx="minor">
            <a:schemeClr val="tx1"/>
          </a:fontRef>
        </p:style>
      </p:cxnSp>
      <p:cxnSp>
        <p:nvCxnSpPr>
          <p:cNvPr id="97" name="Elbow Connector 96"/>
          <p:cNvCxnSpPr/>
          <p:nvPr/>
        </p:nvCxnSpPr>
        <p:spPr>
          <a:xfrm rot="16200000" flipH="1">
            <a:off x="3925217" y="3040239"/>
            <a:ext cx="1233287" cy="1932723"/>
          </a:xfrm>
          <a:prstGeom prst="bentConnector3">
            <a:avLst>
              <a:gd name="adj1" fmla="val 50000"/>
            </a:avLst>
          </a:prstGeom>
          <a:ln w="57150">
            <a:solidFill>
              <a:srgbClr val="C00000"/>
            </a:solidFill>
            <a:tailEnd type="triangle"/>
          </a:ln>
        </p:spPr>
        <p:style>
          <a:lnRef idx="3">
            <a:schemeClr val="accent5"/>
          </a:lnRef>
          <a:fillRef idx="0">
            <a:schemeClr val="accent5"/>
          </a:fillRef>
          <a:effectRef idx="2">
            <a:schemeClr val="accent5"/>
          </a:effectRef>
          <a:fontRef idx="minor">
            <a:schemeClr val="tx1"/>
          </a:fontRef>
        </p:style>
      </p:cxnSp>
      <p:pic>
        <p:nvPicPr>
          <p:cNvPr id="65" name="Picture 64"/>
          <p:cNvPicPr>
            <a:picLocks noChangeAspect="1"/>
          </p:cNvPicPr>
          <p:nvPr/>
        </p:nvPicPr>
        <p:blipFill>
          <a:blip r:embed="rId2"/>
          <a:stretch>
            <a:fillRect/>
          </a:stretch>
        </p:blipFill>
        <p:spPr>
          <a:xfrm>
            <a:off x="7102280" y="2264989"/>
            <a:ext cx="4816257" cy="1713124"/>
          </a:xfrm>
          <a:prstGeom prst="rect">
            <a:avLst/>
          </a:prstGeom>
        </p:spPr>
      </p:pic>
      <p:pic>
        <p:nvPicPr>
          <p:cNvPr id="66" name="Picture 65"/>
          <p:cNvPicPr>
            <a:picLocks noChangeAspect="1"/>
          </p:cNvPicPr>
          <p:nvPr/>
        </p:nvPicPr>
        <p:blipFill>
          <a:blip r:embed="rId3"/>
          <a:stretch>
            <a:fillRect/>
          </a:stretch>
        </p:blipFill>
        <p:spPr>
          <a:xfrm>
            <a:off x="168472" y="2143058"/>
            <a:ext cx="6395258" cy="1835055"/>
          </a:xfrm>
          <a:prstGeom prst="rect">
            <a:avLst/>
          </a:prstGeom>
        </p:spPr>
      </p:pic>
      <p:pic>
        <p:nvPicPr>
          <p:cNvPr id="67" name="Picture 66"/>
          <p:cNvPicPr>
            <a:picLocks noChangeAspect="1"/>
          </p:cNvPicPr>
          <p:nvPr/>
        </p:nvPicPr>
        <p:blipFill>
          <a:blip r:embed="rId4"/>
          <a:stretch>
            <a:fillRect/>
          </a:stretch>
        </p:blipFill>
        <p:spPr>
          <a:xfrm>
            <a:off x="7226999" y="4659823"/>
            <a:ext cx="4901609" cy="1889924"/>
          </a:xfrm>
          <a:prstGeom prst="rect">
            <a:avLst/>
          </a:prstGeom>
        </p:spPr>
      </p:pic>
      <p:pic>
        <p:nvPicPr>
          <p:cNvPr id="68" name="Picture 67"/>
          <p:cNvPicPr>
            <a:picLocks noChangeAspect="1"/>
          </p:cNvPicPr>
          <p:nvPr/>
        </p:nvPicPr>
        <p:blipFill>
          <a:blip r:embed="rId5"/>
          <a:stretch>
            <a:fillRect/>
          </a:stretch>
        </p:blipFill>
        <p:spPr>
          <a:xfrm>
            <a:off x="3781111" y="4598165"/>
            <a:ext cx="3225064" cy="2066723"/>
          </a:xfrm>
          <a:prstGeom prst="rect">
            <a:avLst/>
          </a:prstGeom>
        </p:spPr>
      </p:pic>
      <p:pic>
        <p:nvPicPr>
          <p:cNvPr id="69" name="Picture 68"/>
          <p:cNvPicPr>
            <a:picLocks noChangeAspect="1"/>
          </p:cNvPicPr>
          <p:nvPr/>
        </p:nvPicPr>
        <p:blipFill>
          <a:blip r:embed="rId6"/>
          <a:stretch>
            <a:fillRect/>
          </a:stretch>
        </p:blipFill>
        <p:spPr>
          <a:xfrm>
            <a:off x="-109316" y="4623244"/>
            <a:ext cx="2969009" cy="1926503"/>
          </a:xfrm>
          <a:prstGeom prst="rect">
            <a:avLst/>
          </a:prstGeom>
        </p:spPr>
      </p:pic>
      <p:pic>
        <p:nvPicPr>
          <p:cNvPr id="16" name="Picture 15"/>
          <p:cNvPicPr>
            <a:picLocks noChangeAspect="1"/>
          </p:cNvPicPr>
          <p:nvPr/>
        </p:nvPicPr>
        <p:blipFill rotWithShape="1">
          <a:blip r:embed="rId7"/>
          <a:srcRect b="23339"/>
          <a:stretch/>
        </p:blipFill>
        <p:spPr>
          <a:xfrm>
            <a:off x="1375188" y="247682"/>
            <a:ext cx="9838928" cy="971811"/>
          </a:xfrm>
          <a:prstGeom prst="rect">
            <a:avLst/>
          </a:prstGeom>
        </p:spPr>
      </p:pic>
    </p:spTree>
    <p:extLst>
      <p:ext uri="{BB962C8B-B14F-4D97-AF65-F5344CB8AC3E}">
        <p14:creationId xmlns:p14="http://schemas.microsoft.com/office/powerpoint/2010/main" val="306177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up)">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circle(in)">
                                      <p:cBhvr>
                                        <p:cTn id="12" dur="20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wipe(up)">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barn(inVertical)">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up)">
                                      <p:cBhvr>
                                        <p:cTn id="27" dur="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barn(inVertical)">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up)">
                                      <p:cBhvr>
                                        <p:cTn id="37" dur="500"/>
                                        <p:tgtEl>
                                          <p:spTgt spid="7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500"/>
                                        <p:tgtEl>
                                          <p:spTgt spid="6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up)">
                                      <p:cBhvr>
                                        <p:cTn id="47" dur="50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barn(inVertical)">
                                      <p:cBhvr>
                                        <p:cTn id="5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35" b="97639" l="462" r="99538">
                        <a14:foregroundMark x1="23385" y1="15298" x2="17923" y2="69918"/>
                        <a14:foregroundMark x1="17923" y1="69918" x2="32385" y2="22998"/>
                        <a14:foregroundMark x1="22615" y1="15503" x2="13231" y2="32752"/>
                        <a14:foregroundMark x1="14000" y1="28439" x2="14000" y2="28439"/>
                        <a14:foregroundMark x1="19462" y1="11396" x2="19462" y2="11396"/>
                        <a14:foregroundMark x1="32231" y1="17351" x2="32231" y2="17351"/>
                        <a14:foregroundMark x1="32846" y1="38604" x2="32846" y2="38604"/>
                        <a14:foregroundMark x1="28692" y1="47741" x2="36154" y2="21766"/>
                        <a14:foregroundMark x1="19308" y1="11602" x2="11692" y2="39220"/>
                        <a14:foregroundMark x1="49692" y1="32341" x2="49692" y2="32341"/>
                        <a14:foregroundMark x1="47385" y1="42710" x2="47385" y2="42710"/>
                        <a14:foregroundMark x1="41154" y1="53388" x2="41154" y2="53388"/>
                        <a14:foregroundMark x1="39077" y1="66632" x2="38462" y2="66838"/>
                        <a14:foregroundMark x1="32692" y1="89117" x2="43308" y2="41684"/>
                        <a14:foregroundMark x1="45769" y1="29466" x2="43769" y2="41684"/>
                        <a14:foregroundMark x1="50154" y1="33368" x2="47846" y2="42094"/>
                        <a14:foregroundMark x1="41154" y1="29261" x2="39231" y2="40657"/>
                        <a14:foregroundMark x1="3615" y1="44353" x2="7769" y2="56879"/>
                        <a14:foregroundMark x1="14538" y1="51437" x2="18231" y2="88090"/>
                        <a14:foregroundMark x1="12462" y1="66222" x2="13538" y2="79774"/>
                        <a14:foregroundMark x1="11231" y1="59959" x2="10462" y2="68480"/>
                        <a14:foregroundMark x1="26308" y1="59959" x2="25077" y2="83470"/>
                        <a14:foregroundMark x1="27769" y1="86961" x2="29308" y2="89322"/>
                        <a14:foregroundMark x1="30538" y1="91376" x2="30538" y2="91376"/>
                        <a14:foregroundMark x1="20538" y1="93224" x2="20538" y2="93224"/>
                        <a14:foregroundMark x1="18231" y1="90965" x2="18077" y2="94661"/>
                        <a14:foregroundMark x1="34923" y1="55441" x2="34923" y2="55441"/>
                        <a14:backgroundMark x1="73385" y1="13244" x2="63385" y2="14271"/>
                      </a14:backgroundRemoval>
                    </a14:imgEffect>
                  </a14:imgLayer>
                </a14:imgProps>
              </a:ext>
              <a:ext uri="{28A0092B-C50C-407E-A947-70E740481C1C}">
                <a14:useLocalDpi xmlns:a14="http://schemas.microsoft.com/office/drawing/2010/main" val="0"/>
              </a:ext>
            </a:extLst>
          </a:blip>
          <a:srcRect t="2916" r="47964"/>
          <a:stretch/>
        </p:blipFill>
        <p:spPr>
          <a:xfrm flipH="1">
            <a:off x="10876362" y="4677178"/>
            <a:ext cx="1210863" cy="1692591"/>
          </a:xfrm>
          <a:prstGeom prst="rect">
            <a:avLst/>
          </a:prstGeom>
        </p:spPr>
      </p:pic>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335" b="97639" l="462" r="99538">
                        <a14:foregroundMark x1="23385" y1="15298" x2="17923" y2="69918"/>
                        <a14:foregroundMark x1="17923" y1="69918" x2="32385" y2="22998"/>
                        <a14:foregroundMark x1="22615" y1="15503" x2="13231" y2="32752"/>
                        <a14:foregroundMark x1="14000" y1="28439" x2="14000" y2="28439"/>
                        <a14:foregroundMark x1="19462" y1="11396" x2="19462" y2="11396"/>
                        <a14:foregroundMark x1="32231" y1="17351" x2="32231" y2="17351"/>
                        <a14:foregroundMark x1="32846" y1="38604" x2="32846" y2="38604"/>
                        <a14:foregroundMark x1="28692" y1="47741" x2="36154" y2="21766"/>
                        <a14:foregroundMark x1="19308" y1="11602" x2="11692" y2="39220"/>
                        <a14:foregroundMark x1="49692" y1="32341" x2="49692" y2="32341"/>
                        <a14:foregroundMark x1="47385" y1="42710" x2="47385" y2="42710"/>
                        <a14:foregroundMark x1="41154" y1="53388" x2="41154" y2="53388"/>
                        <a14:foregroundMark x1="39077" y1="66632" x2="38462" y2="66838"/>
                        <a14:foregroundMark x1="32692" y1="89117" x2="43308" y2="41684"/>
                        <a14:foregroundMark x1="45769" y1="29466" x2="43769" y2="41684"/>
                        <a14:foregroundMark x1="50154" y1="33368" x2="47846" y2="42094"/>
                        <a14:foregroundMark x1="41154" y1="29261" x2="39231" y2="40657"/>
                        <a14:foregroundMark x1="3615" y1="44353" x2="7769" y2="56879"/>
                        <a14:foregroundMark x1="14538" y1="51437" x2="18231" y2="88090"/>
                        <a14:foregroundMark x1="12462" y1="66222" x2="13538" y2="79774"/>
                        <a14:foregroundMark x1="11231" y1="59959" x2="10462" y2="68480"/>
                        <a14:foregroundMark x1="26308" y1="59959" x2="25077" y2="83470"/>
                        <a14:foregroundMark x1="27769" y1="86961" x2="29308" y2="89322"/>
                        <a14:foregroundMark x1="30538" y1="91376" x2="30538" y2="91376"/>
                        <a14:foregroundMark x1="20538" y1="93224" x2="20538" y2="93224"/>
                        <a14:foregroundMark x1="18231" y1="90965" x2="18077" y2="94661"/>
                        <a14:foregroundMark x1="34923" y1="55441" x2="34923" y2="55441"/>
                        <a14:backgroundMark x1="73385" y1="13244" x2="63385" y2="14271"/>
                      </a14:backgroundRemoval>
                    </a14:imgEffect>
                  </a14:imgLayer>
                </a14:imgProps>
              </a:ext>
              <a:ext uri="{28A0092B-C50C-407E-A947-70E740481C1C}">
                <a14:useLocalDpi xmlns:a14="http://schemas.microsoft.com/office/drawing/2010/main" val="0"/>
              </a:ext>
            </a:extLst>
          </a:blip>
          <a:srcRect t="2916" r="47964"/>
          <a:stretch/>
        </p:blipFill>
        <p:spPr>
          <a:xfrm rot="261593">
            <a:off x="112669" y="4778912"/>
            <a:ext cx="1085727" cy="151767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2495" flipH="1">
            <a:off x="462712" y="1266333"/>
            <a:ext cx="1684435" cy="1740152"/>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1943" y="1611518"/>
            <a:ext cx="1628709" cy="1682582"/>
          </a:xfrm>
          <a:prstGeom prst="rect">
            <a:avLst/>
          </a:prstGeom>
        </p:spPr>
      </p:pic>
      <p:pic>
        <p:nvPicPr>
          <p:cNvPr id="19" name="Picture 18"/>
          <p:cNvPicPr>
            <a:picLocks noChangeAspect="1"/>
          </p:cNvPicPr>
          <p:nvPr/>
        </p:nvPicPr>
        <p:blipFill rotWithShape="1">
          <a:blip r:embed="rId5"/>
          <a:srcRect r="360" b="19926"/>
          <a:stretch/>
        </p:blipFill>
        <p:spPr>
          <a:xfrm>
            <a:off x="0" y="6335655"/>
            <a:ext cx="12209929" cy="522345"/>
          </a:xfrm>
          <a:prstGeom prst="rect">
            <a:avLst/>
          </a:prstGeom>
        </p:spPr>
      </p:pic>
      <p:grpSp>
        <p:nvGrpSpPr>
          <p:cNvPr id="8" name="Group 7"/>
          <p:cNvGrpSpPr/>
          <p:nvPr/>
        </p:nvGrpSpPr>
        <p:grpSpPr>
          <a:xfrm>
            <a:off x="4077867" y="2755036"/>
            <a:ext cx="4621169" cy="4102964"/>
            <a:chOff x="4077867" y="2755036"/>
            <a:chExt cx="4621169" cy="4102964"/>
          </a:xfrm>
        </p:grpSpPr>
        <p:pic>
          <p:nvPicPr>
            <p:cNvPr id="6" name="Picture 5"/>
            <p:cNvPicPr>
              <a:picLocks noChangeAspect="1"/>
            </p:cNvPicPr>
            <p:nvPr/>
          </p:nvPicPr>
          <p:blipFill>
            <a:blip r:embed="rId6"/>
            <a:stretch>
              <a:fillRect/>
            </a:stretch>
          </p:blipFill>
          <p:spPr>
            <a:xfrm>
              <a:off x="4077867" y="2755036"/>
              <a:ext cx="4621169" cy="4102964"/>
            </a:xfrm>
            <a:prstGeom prst="rect">
              <a:avLst/>
            </a:prstGeom>
          </p:spPr>
        </p:pic>
        <p:sp>
          <p:nvSpPr>
            <p:cNvPr id="23" name="Flowchart: Alternate Process 22"/>
            <p:cNvSpPr/>
            <p:nvPr/>
          </p:nvSpPr>
          <p:spPr>
            <a:xfrm>
              <a:off x="5886928" y="3042976"/>
              <a:ext cx="1061480" cy="502248"/>
            </a:xfrm>
            <a:prstGeom prst="flowChartAlternateProcess">
              <a:avLst/>
            </a:prstGeom>
            <a:no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600" b="1" dirty="0">
                  <a:solidFill>
                    <a:srgbClr val="C00000"/>
                  </a:solidFill>
                  <a:effectLst>
                    <a:outerShdw blurRad="38100" dist="38100" dir="2700000" algn="tl">
                      <a:srgbClr val="000000">
                        <a:alpha val="43137"/>
                      </a:srgbClr>
                    </a:outerShdw>
                  </a:effectLst>
                </a:rPr>
                <a:t>HIV</a:t>
              </a:r>
              <a:endParaRPr lang="fa-IR" sz="3600" b="1" dirty="0">
                <a:solidFill>
                  <a:srgbClr val="C00000"/>
                </a:solidFill>
                <a:effectLst>
                  <a:outerShdw blurRad="38100" dist="38100" dir="2700000" algn="tl">
                    <a:srgbClr val="000000">
                      <a:alpha val="43137"/>
                    </a:srgbClr>
                  </a:outerShdw>
                </a:effectLst>
              </a:endParaRPr>
            </a:p>
          </p:txBody>
        </p:sp>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l="39300" t="-4864" r="-4084" b="13106"/>
            <a:stretch/>
          </p:blipFill>
          <p:spPr>
            <a:xfrm>
              <a:off x="6104964" y="4972075"/>
              <a:ext cx="859554" cy="1363579"/>
            </a:xfrm>
            <a:prstGeom prst="rect">
              <a:avLst/>
            </a:prstGeom>
          </p:spPr>
        </p:pic>
      </p:grpSp>
      <p:pic>
        <p:nvPicPr>
          <p:cNvPr id="7" name="Picture 6"/>
          <p:cNvPicPr>
            <a:picLocks noChangeAspect="1"/>
          </p:cNvPicPr>
          <p:nvPr/>
        </p:nvPicPr>
        <p:blipFill>
          <a:blip r:embed="rId8"/>
          <a:stretch>
            <a:fillRect/>
          </a:stretch>
        </p:blipFill>
        <p:spPr>
          <a:xfrm rot="478422">
            <a:off x="5394365" y="193503"/>
            <a:ext cx="3206774" cy="3176291"/>
          </a:xfrm>
          <a:prstGeom prst="rect">
            <a:avLst/>
          </a:prstGeom>
        </p:spPr>
      </p:pic>
      <p:pic>
        <p:nvPicPr>
          <p:cNvPr id="26" name="Picture 25"/>
          <p:cNvPicPr>
            <a:picLocks noChangeAspect="1"/>
          </p:cNvPicPr>
          <p:nvPr/>
        </p:nvPicPr>
        <p:blipFill>
          <a:blip r:embed="rId9"/>
          <a:stretch>
            <a:fillRect/>
          </a:stretch>
        </p:blipFill>
        <p:spPr>
          <a:xfrm rot="21117896">
            <a:off x="1374978" y="634431"/>
            <a:ext cx="4353728" cy="4717070"/>
          </a:xfrm>
          <a:prstGeom prst="rect">
            <a:avLst/>
          </a:prstGeom>
        </p:spPr>
      </p:pic>
      <p:pic>
        <p:nvPicPr>
          <p:cNvPr id="27" name="Picture 26"/>
          <p:cNvPicPr>
            <a:picLocks noChangeAspect="1"/>
          </p:cNvPicPr>
          <p:nvPr/>
        </p:nvPicPr>
        <p:blipFill>
          <a:blip r:embed="rId10"/>
          <a:stretch>
            <a:fillRect/>
          </a:stretch>
        </p:blipFill>
        <p:spPr>
          <a:xfrm rot="700996">
            <a:off x="7281311" y="847049"/>
            <a:ext cx="3938357" cy="4322439"/>
          </a:xfrm>
          <a:prstGeom prst="rect">
            <a:avLst/>
          </a:prstGeom>
        </p:spPr>
      </p:pic>
    </p:spTree>
    <p:extLst>
      <p:ext uri="{BB962C8B-B14F-4D97-AF65-F5344CB8AC3E}">
        <p14:creationId xmlns:p14="http://schemas.microsoft.com/office/powerpoint/2010/main" val="58361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fltVal val="0"/>
                                          </p:val>
                                        </p:tav>
                                        <p:tav tm="100000">
                                          <p:val>
                                            <p:strVal val="#ppt_w"/>
                                          </p:val>
                                        </p:tav>
                                      </p:tavLst>
                                    </p:anim>
                                    <p:anim calcmode="lin" valueType="num">
                                      <p:cBhvr>
                                        <p:cTn id="13" dur="1000" fill="hold"/>
                                        <p:tgtEl>
                                          <p:spTgt spid="27"/>
                                        </p:tgtEl>
                                        <p:attrNameLst>
                                          <p:attrName>ppt_h</p:attrName>
                                        </p:attrNameLst>
                                      </p:cBhvr>
                                      <p:tavLst>
                                        <p:tav tm="0">
                                          <p:val>
                                            <p:fltVal val="0"/>
                                          </p:val>
                                        </p:tav>
                                        <p:tav tm="100000">
                                          <p:val>
                                            <p:strVal val="#ppt_h"/>
                                          </p:val>
                                        </p:tav>
                                      </p:tavLst>
                                    </p:anim>
                                    <p:anim calcmode="lin" valueType="num">
                                      <p:cBhvr>
                                        <p:cTn id="14" dur="1000" fill="hold"/>
                                        <p:tgtEl>
                                          <p:spTgt spid="27"/>
                                        </p:tgtEl>
                                        <p:attrNameLst>
                                          <p:attrName>style.rotation</p:attrName>
                                        </p:attrNameLst>
                                      </p:cBhvr>
                                      <p:tavLst>
                                        <p:tav tm="0">
                                          <p:val>
                                            <p:fltVal val="90"/>
                                          </p:val>
                                        </p:tav>
                                        <p:tav tm="100000">
                                          <p:val>
                                            <p:fltVal val="0"/>
                                          </p:val>
                                        </p:tav>
                                      </p:tavLst>
                                    </p:anim>
                                    <p:animEffect transition="in" filter="fade">
                                      <p:cBhvr>
                                        <p:cTn id="15" dur="1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0-#ppt_w/2"/>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fltVal val="0"/>
                                          </p:val>
                                        </p:tav>
                                        <p:tav tm="100000">
                                          <p:val>
                                            <p:strVal val="#ppt_w"/>
                                          </p:val>
                                        </p:tav>
                                      </p:tavLst>
                                    </p:anim>
                                    <p:anim calcmode="lin" valueType="num">
                                      <p:cBhvr>
                                        <p:cTn id="45" dur="1000" fill="hold"/>
                                        <p:tgtEl>
                                          <p:spTgt spid="26"/>
                                        </p:tgtEl>
                                        <p:attrNameLst>
                                          <p:attrName>ppt_h</p:attrName>
                                        </p:attrNameLst>
                                      </p:cBhvr>
                                      <p:tavLst>
                                        <p:tav tm="0">
                                          <p:val>
                                            <p:fltVal val="0"/>
                                          </p:val>
                                        </p:tav>
                                        <p:tav tm="100000">
                                          <p:val>
                                            <p:strVal val="#ppt_h"/>
                                          </p:val>
                                        </p:tav>
                                      </p:tavLst>
                                    </p:anim>
                                    <p:anim calcmode="lin" valueType="num">
                                      <p:cBhvr>
                                        <p:cTn id="46" dur="1000" fill="hold"/>
                                        <p:tgtEl>
                                          <p:spTgt spid="26"/>
                                        </p:tgtEl>
                                        <p:attrNameLst>
                                          <p:attrName>style.rotation</p:attrName>
                                        </p:attrNameLst>
                                      </p:cBhvr>
                                      <p:tavLst>
                                        <p:tav tm="0">
                                          <p:val>
                                            <p:fltVal val="90"/>
                                          </p:val>
                                        </p:tav>
                                        <p:tav tm="100000">
                                          <p:val>
                                            <p:fltVal val="0"/>
                                          </p:val>
                                        </p:tav>
                                      </p:tavLst>
                                    </p:anim>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 presetClass="entr" presetSubtype="6" fill="hold"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1+#ppt_w/2"/>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79" y="304165"/>
            <a:ext cx="10798233" cy="1657639"/>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خطاهای شایع در آموزش اچ آی وی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5062" y="2098963"/>
            <a:ext cx="4522123" cy="45221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r="360" b="19926"/>
          <a:stretch/>
        </p:blipFill>
        <p:spPr>
          <a:xfrm>
            <a:off x="0" y="6335655"/>
            <a:ext cx="12209929" cy="522345"/>
          </a:xfrm>
          <a:prstGeom prst="rect">
            <a:avLst/>
          </a:prstGeom>
        </p:spPr>
      </p:pic>
    </p:spTree>
    <p:extLst>
      <p:ext uri="{BB962C8B-B14F-4D97-AF65-F5344CB8AC3E}">
        <p14:creationId xmlns:p14="http://schemas.microsoft.com/office/powerpoint/2010/main" val="2132961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بیماری کشنده:</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345180" y="2453640"/>
            <a:ext cx="4739640" cy="32156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r="360" b="19926"/>
          <a:stretch/>
        </p:blipFill>
        <p:spPr>
          <a:xfrm>
            <a:off x="0" y="6335655"/>
            <a:ext cx="12209929" cy="522345"/>
          </a:xfrm>
          <a:prstGeom prst="rect">
            <a:avLst/>
          </a:prstGeom>
        </p:spPr>
      </p:pic>
    </p:spTree>
    <p:extLst>
      <p:ext uri="{BB962C8B-B14F-4D97-AF65-F5344CB8AC3E}">
        <p14:creationId xmlns:p14="http://schemas.microsoft.com/office/powerpoint/2010/main" val="714070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020" y="304163"/>
            <a:ext cx="10515600" cy="1631315"/>
          </a:xfr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vert="horz" lIns="91440" tIns="45720" rIns="91440" bIns="45720" rtlCol="1" anchor="ctr">
            <a:normAutofit/>
          </a:bodyPr>
          <a:lstStyle/>
          <a:p>
            <a:pPr algn="ctr"/>
            <a:r>
              <a:rPr lang="fa-IR" b="1" dirty="0" smtClean="0">
                <a:solidFill>
                  <a:schemeClr val="bg1"/>
                </a:solidFill>
                <a:effectLst>
                  <a:outerShdw blurRad="38100" dist="38100" dir="2700000" algn="tl">
                    <a:srgbClr val="000000">
                      <a:alpha val="43137"/>
                    </a:srgbClr>
                  </a:outerShdw>
                </a:effectLst>
                <a:cs typeface="B Titr" panose="00000700000000000000" pitchFamily="2" charset="-78"/>
              </a:rPr>
              <a:t>گروه های پرخطر !!!:</a:t>
            </a:r>
            <a:endParaRPr lang="fa-IR" b="1" dirty="0">
              <a:solidFill>
                <a:schemeClr val="bg1"/>
              </a:solidFill>
              <a:effectLst>
                <a:outerShdw blurRad="38100" dist="38100" dir="2700000" algn="tl">
                  <a:srgbClr val="000000">
                    <a:alpha val="43137"/>
                  </a:srgbClr>
                </a:outerShdw>
              </a:effectLst>
              <a:cs typeface="B Titr" panose="00000700000000000000"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22" y="435753"/>
            <a:ext cx="1368137" cy="1368137"/>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4000500" y="2382203"/>
            <a:ext cx="4159567" cy="33480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rotWithShape="1">
          <a:blip r:embed="rId4"/>
          <a:srcRect r="360" b="19926"/>
          <a:stretch/>
        </p:blipFill>
        <p:spPr>
          <a:xfrm>
            <a:off x="0" y="6335655"/>
            <a:ext cx="12209929" cy="522345"/>
          </a:xfrm>
          <a:prstGeom prst="rect">
            <a:avLst/>
          </a:prstGeom>
        </p:spPr>
      </p:pic>
    </p:spTree>
    <p:extLst>
      <p:ext uri="{BB962C8B-B14F-4D97-AF65-F5344CB8AC3E}">
        <p14:creationId xmlns:p14="http://schemas.microsoft.com/office/powerpoint/2010/main" val="3607385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سند" ma:contentTypeID="0x010100C57B03E7E7365B459E3B981B78AEB60F" ma:contentTypeVersion="0" ma:contentTypeDescription="ايجاد يك سند جديد." ma:contentTypeScope="" ma:versionID="59c68c9525f4b1dd6968ac4acfe83bcb">
  <xsd:schema xmlns:xsd="http://www.w3.org/2001/XMLSchema" xmlns:xs="http://www.w3.org/2001/XMLSchema" xmlns:p="http://schemas.microsoft.com/office/2006/metadata/properties" targetNamespace="http://schemas.microsoft.com/office/2006/metadata/properties" ma:root="true" ma:fieldsID="33caffcad0035e49d27a9ea5afacc81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مورد"/>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D379B8-C9F0-4E9E-AE20-76D529971F1B}"/>
</file>

<file path=customXml/itemProps2.xml><?xml version="1.0" encoding="utf-8"?>
<ds:datastoreItem xmlns:ds="http://schemas.openxmlformats.org/officeDocument/2006/customXml" ds:itemID="{0369AF42-B06E-4FB8-AA05-7AB0590D3746}"/>
</file>

<file path=customXml/itemProps3.xml><?xml version="1.0" encoding="utf-8"?>
<ds:datastoreItem xmlns:ds="http://schemas.openxmlformats.org/officeDocument/2006/customXml" ds:itemID="{0A887FC2-0E48-4DC7-8B0A-B5FCD189106B}"/>
</file>

<file path=docProps/app.xml><?xml version="1.0" encoding="utf-8"?>
<Properties xmlns="http://schemas.openxmlformats.org/officeDocument/2006/extended-properties" xmlns:vt="http://schemas.openxmlformats.org/officeDocument/2006/docPropsVTypes">
  <Template/>
  <TotalTime>3164</TotalTime>
  <Words>524</Words>
  <Application>Microsoft Office PowerPoint</Application>
  <PresentationFormat>Widescreen</PresentationFormat>
  <Paragraphs>100</Paragraphs>
  <Slides>41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Symbol</vt:lpstr>
      <vt:lpstr>B Titr</vt:lpstr>
      <vt:lpstr>Calibri Light</vt:lpstr>
      <vt:lpstr>B Nazanin</vt:lpstr>
      <vt:lpstr>Cambria</vt:lpstr>
      <vt:lpstr>Calibri</vt:lpstr>
      <vt:lpstr>2  Titr</vt:lpstr>
      <vt:lpstr>Nassim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خطاهای شایع در آموزش اچ آی وی </vt:lpstr>
      <vt:lpstr>بیماری کشنده:</vt:lpstr>
      <vt:lpstr>گروه های پرخطر !!!:</vt:lpstr>
      <vt:lpstr>پایبندی به کانون خانواده!!!:</vt:lpstr>
      <vt:lpstr>ایجاد ترس از ایدز برای پیشگیری  از رفتارهای پرخطر:</vt:lpstr>
      <vt:lpstr>ترس باعث تغییر رفتار ماندگار   نمی شود :</vt:lpstr>
      <vt:lpstr>پیام های ضد و نقیض در منابع  اطلاعاتی مختلف:</vt:lpstr>
      <vt:lpstr>سخنرانی های تخصصی برای  جامعه عمومی :</vt:lpstr>
      <vt:lpstr>نپذیرفتن بیماران در بخش درمان  :</vt:lpstr>
      <vt:lpstr>تبعات اموزش بر افراد مبتلا:</vt:lpstr>
      <vt:lpstr>نتیجه نهایی :</vt:lpstr>
      <vt:lpstr>PowerPoint Presentation</vt:lpstr>
      <vt:lpstr>PowerPoint Presentation</vt:lpstr>
      <vt:lpstr>PowerPoint Presentation</vt:lpstr>
      <vt:lpstr>چه باید کرد ؟</vt:lpstr>
      <vt:lpstr>PowerPoint Presentation</vt:lpstr>
      <vt:lpstr>PowerPoint Presentation</vt:lpstr>
      <vt:lpstr>PowerPoint Presentation</vt:lpstr>
      <vt:lpstr>رویکرد نوین آموزش اچ آی وی </vt:lpstr>
      <vt:lpstr>الف -روش آموزش</vt:lpstr>
      <vt:lpstr>الف -روش آموزش</vt:lpstr>
      <vt:lpstr>آموزش مشارکتی ....</vt:lpstr>
      <vt:lpstr>ب-محتوای آموزش</vt:lpstr>
      <vt:lpstr>ب-محتوای آموزش</vt:lpstr>
      <vt:lpstr>ب-محتوای آموزش</vt:lpstr>
      <vt:lpstr>ب-محتوای آموزش</vt:lpstr>
      <vt:lpstr>ج –ابزار های کمک آموزشی </vt:lpstr>
      <vt:lpstr>ج –ابزار های کمک آموزشی </vt:lpstr>
      <vt:lpstr>ج –ابزار های کمک آموزشی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namdaritabar</dc:creator>
  <cp:lastModifiedBy>namdarih</cp:lastModifiedBy>
  <cp:revision>117</cp:revision>
  <dcterms:created xsi:type="dcterms:W3CDTF">2016-09-12T07:38:32Z</dcterms:created>
  <dcterms:modified xsi:type="dcterms:W3CDTF">2017-02-06T04:46:33Z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0x010100C57B03E7E7365B459E3B981B78AEB60F</vt:lpwstr>
  </property>
</Properties>
</file>