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302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86"/>
    <a:srgbClr val="53F3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394F-A85C-4996-B89D-BB8AD93C9AD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80326-C4D1-4EF9-B9D4-2D920634D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591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602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5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0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247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262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001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129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61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823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43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5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C53F-0154-4DF8-BD01-2EA8092C7CCC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5ED-C06D-4E93-ADCB-1A974E43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52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4" y="285722"/>
          <a:ext cx="8643994" cy="6357993"/>
        </p:xfrm>
        <a:graphic>
          <a:graphicData uri="http://schemas.openxmlformats.org/drawingml/2006/table">
            <a:tbl>
              <a:tblPr rtl="1"/>
              <a:tblGrid>
                <a:gridCol w="1041784"/>
                <a:gridCol w="760221"/>
                <a:gridCol w="760221"/>
                <a:gridCol w="760221"/>
                <a:gridCol w="760221"/>
                <a:gridCol w="760221"/>
                <a:gridCol w="760221"/>
                <a:gridCol w="760221"/>
                <a:gridCol w="760221"/>
                <a:gridCol w="760221"/>
                <a:gridCol w="760221"/>
              </a:tblGrid>
              <a:tr h="718996">
                <a:tc gridSpan="11"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جدول نتایج پایش ستاد شهرستانهای استان کرمانشاه بر اساس چک لیست  </a:t>
                      </a:r>
                      <a:r>
                        <a:rPr lang="en-US" sz="1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FSH Monitoring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به </a:t>
                      </a:r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تفکیک </a:t>
                      </a:r>
                      <a:r>
                        <a:rPr lang="fa-IR" sz="14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برنامه های 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87598">
                <a:tc gridSpan="11"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مدیریت شبکه</a:t>
                      </a:r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در فروردین ماه سال </a:t>
                      </a:r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1394 </a:t>
                      </a:r>
                      <a:endParaRPr lang="fa-I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57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شهرستان</a:t>
                      </a:r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فضای فیزیکی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تجهیزات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پزشک خانواده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نیروی انسانی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بهورزی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رابطین 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 درصد پایش دوم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  درصد پایش اول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درصد تغییر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رتبه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99.3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42112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98.3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286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92.8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565" marR="6565" marT="6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77451117"/>
              </p:ext>
            </p:extLst>
          </p:nvPr>
        </p:nvGraphicFramePr>
        <p:xfrm>
          <a:off x="142844" y="152400"/>
          <a:ext cx="8880601" cy="6805901"/>
        </p:xfrm>
        <a:graphic>
          <a:graphicData uri="http://schemas.openxmlformats.org/drawingml/2006/table">
            <a:tbl>
              <a:tblPr rtl="1"/>
              <a:tblGrid>
                <a:gridCol w="3389101"/>
                <a:gridCol w="2745750"/>
                <a:gridCol w="2745750"/>
              </a:tblGrid>
              <a:tr h="594946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جدول اولویت های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ستادی شبکه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ها بر اساس نتایج پایش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فروردین 1394به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تفکیک برنامه و فرآیند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های مدیریت شبکه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946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شهرستان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بر اساس برنامه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اول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دوم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اسلام آباد غرب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62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قصرشیرین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62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کرمانشاه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بهورزی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رابطین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پاوه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بهورزی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رابطین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سرپل ذهاب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گیلانغرب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عملیاتی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رابطین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روانسر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رابطین</a:t>
                      </a:r>
                    </a:p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جوانرود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بهورزی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رابطین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دالاهو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پزشک خانواده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رابطین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کنگاور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بهورزی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رابطین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هرسین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ثلاث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پزشک خانواده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رابطین 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سنقر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صحنه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رابطین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395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292</Words>
  <Application>Microsoft Office PowerPoint</Application>
  <PresentationFormat>On-screen Show (4:3)</PresentationFormat>
  <Paragraphs>211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Jamshidpoor</dc:creator>
  <cp:lastModifiedBy>R!!!</cp:lastModifiedBy>
  <cp:revision>82</cp:revision>
  <cp:lastPrinted>2015-05-10T13:01:54Z</cp:lastPrinted>
  <dcterms:created xsi:type="dcterms:W3CDTF">2015-01-25T06:45:04Z</dcterms:created>
  <dcterms:modified xsi:type="dcterms:W3CDTF">2015-05-11T06:21:30Z</dcterms:modified>
</cp:coreProperties>
</file>