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303" r:id="rId3"/>
    <p:sldId id="302" r:id="rId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86"/>
    <a:srgbClr val="53F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394F-A85C-4996-B89D-BB8AD93C9AD9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80326-C4D1-4EF9-B9D4-2D920634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0326-C4D1-4EF9-B9D4-2D920634D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80326-C4D1-4EF9-B9D4-2D920634D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9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7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3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C53F-0154-4DF8-BD01-2EA8092C7CC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5ED-C06D-4E93-ADCB-1A974E436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820196"/>
              </p:ext>
            </p:extLst>
          </p:nvPr>
        </p:nvGraphicFramePr>
        <p:xfrm>
          <a:off x="76201" y="95530"/>
          <a:ext cx="8991599" cy="66862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92866"/>
                <a:gridCol w="892866"/>
                <a:gridCol w="892866"/>
                <a:gridCol w="892866"/>
                <a:gridCol w="892866"/>
                <a:gridCol w="1010477"/>
                <a:gridCol w="900321"/>
                <a:gridCol w="872157"/>
                <a:gridCol w="872157"/>
                <a:gridCol w="872157"/>
              </a:tblGrid>
              <a:tr h="567491">
                <a:tc gridSpan="10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جدول نتایج پایش ستاد شهرستانهای استان کرمانشاه بر </a:t>
                      </a:r>
                      <a:r>
                        <a:rPr lang="fa-IR" sz="1600" b="1" u="none" strike="noStrike" dirty="0" smtClean="0">
                          <a:effectLst/>
                        </a:rPr>
                        <a:t>اساس چک لیست  </a:t>
                      </a:r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FSH Monitoring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fa-IR" sz="1600" b="1" u="none" strike="noStrike" dirty="0" smtClean="0">
                          <a:effectLst/>
                        </a:rPr>
                        <a:t>  به </a:t>
                      </a:r>
                      <a:r>
                        <a:rPr lang="fa-IR" sz="1600" b="1" u="none" strike="noStrike" dirty="0">
                          <a:effectLst/>
                        </a:rPr>
                        <a:t>تفکیک </a:t>
                      </a:r>
                      <a:r>
                        <a:rPr lang="fa-IR" sz="2000" b="1" u="sng" strike="noStrike" dirty="0">
                          <a:effectLst/>
                        </a:rPr>
                        <a:t>برنامه </a:t>
                      </a:r>
                      <a:r>
                        <a:rPr lang="fa-IR" sz="2000" b="1" u="sng" strike="noStrike" dirty="0" smtClean="0">
                          <a:effectLst/>
                        </a:rPr>
                        <a:t>های </a:t>
                      </a:r>
                    </a:p>
                    <a:p>
                      <a:pPr algn="ctr" rtl="1" fontAlgn="ctr"/>
                      <a:r>
                        <a:rPr lang="fa-IR" sz="1600" b="1" u="none" strike="noStrike" dirty="0" smtClean="0">
                          <a:effectLst/>
                        </a:rPr>
                        <a:t>مدیریت سلامت خانواده  در </a:t>
                      </a:r>
                      <a:r>
                        <a:rPr lang="fa-IR" sz="1600" b="1" u="none" strike="noStrike" dirty="0" smtClean="0">
                          <a:effectLst/>
                        </a:rPr>
                        <a:t>فروردین </a:t>
                      </a:r>
                      <a:r>
                        <a:rPr lang="fa-IR" sz="1600" b="1" u="none" strike="noStrike" dirty="0">
                          <a:effectLst/>
                        </a:rPr>
                        <a:t>ماه سال </a:t>
                      </a:r>
                      <a:r>
                        <a:rPr lang="fa-IR" sz="1600" b="1" u="none" strike="noStrike" dirty="0" smtClean="0">
                          <a:effectLst/>
                        </a:rPr>
                        <a:t>1394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شهرستان</a:t>
                      </a:r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سلامت مادران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سلامت کودکان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سلامت باروری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بهبود تغذیه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سلامت سالمندان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درصد پایش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دوم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درصد پایش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اول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درصد تغییر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رتبه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اسلام آباد غرب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قصرشیرین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کرمانشاه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پاوه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سرپل ذهاب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گیلانغرب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49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روانسر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جوانرود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دالاهو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کنگاور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هرسین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ثلاث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سنقر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صحنه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79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99715"/>
              </p:ext>
            </p:extLst>
          </p:nvPr>
        </p:nvGraphicFramePr>
        <p:xfrm>
          <a:off x="76201" y="95530"/>
          <a:ext cx="8991599" cy="668627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92866"/>
                <a:gridCol w="892866"/>
                <a:gridCol w="892866"/>
                <a:gridCol w="892866"/>
                <a:gridCol w="892866"/>
                <a:gridCol w="1010477"/>
                <a:gridCol w="900321"/>
                <a:gridCol w="872157"/>
                <a:gridCol w="872157"/>
                <a:gridCol w="872157"/>
              </a:tblGrid>
              <a:tr h="567491">
                <a:tc gridSpan="10"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</a:rPr>
                        <a:t>جدول نتایج پایش ستاد شهرستانهای استان کرمانشاه بر </a:t>
                      </a:r>
                      <a:r>
                        <a:rPr lang="fa-IR" sz="1600" b="1" u="none" strike="noStrike" dirty="0" smtClean="0">
                          <a:effectLst/>
                        </a:rPr>
                        <a:t>اساس چک لیست  </a:t>
                      </a:r>
                      <a:r>
                        <a:rPr lang="en-US" sz="20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FSH Monitoring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fa-IR" sz="1600" b="1" u="none" strike="noStrike" dirty="0" smtClean="0">
                          <a:effectLst/>
                        </a:rPr>
                        <a:t>  به </a:t>
                      </a:r>
                      <a:r>
                        <a:rPr lang="fa-IR" sz="1600" b="1" u="none" strike="noStrike" dirty="0">
                          <a:effectLst/>
                        </a:rPr>
                        <a:t>تفکیک </a:t>
                      </a:r>
                      <a:r>
                        <a:rPr lang="fa-IR" sz="2000" b="1" u="sng" strike="noStrike" dirty="0" smtClean="0">
                          <a:effectLst/>
                        </a:rPr>
                        <a:t>فرآیندهای</a:t>
                      </a:r>
                      <a:r>
                        <a:rPr lang="fa-IR" sz="1600" b="1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rtl="1" fontAlgn="ctr"/>
                      <a:r>
                        <a:rPr lang="fa-IR" sz="1600" b="1" u="none" strike="noStrike" dirty="0" smtClean="0">
                          <a:effectLst/>
                        </a:rPr>
                        <a:t>مدیریت سلامت خانواده  در </a:t>
                      </a:r>
                      <a:r>
                        <a:rPr lang="fa-IR" sz="1600" b="1" u="none" strike="noStrike" dirty="0" smtClean="0">
                          <a:effectLst/>
                        </a:rPr>
                        <a:t>فروردین </a:t>
                      </a:r>
                      <a:r>
                        <a:rPr lang="fa-IR" sz="1600" b="1" u="none" strike="noStrike" dirty="0">
                          <a:effectLst/>
                        </a:rPr>
                        <a:t>ماه سال </a:t>
                      </a:r>
                      <a:r>
                        <a:rPr lang="fa-IR" sz="1600" b="1" u="none" strike="noStrike" dirty="0" smtClean="0">
                          <a:effectLst/>
                        </a:rPr>
                        <a:t>1394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شهرستان</a:t>
                      </a:r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u="none" strike="noStrike" dirty="0">
                          <a:effectLst/>
                        </a:rPr>
                        <a:t>برنامه ریزی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u="none" strike="noStrike" dirty="0">
                          <a:effectLst/>
                        </a:rPr>
                        <a:t>سازماندهی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u="none" strike="noStrike" dirty="0">
                          <a:effectLst/>
                        </a:rPr>
                        <a:t>پایش و ارزشیابی</a:t>
                      </a:r>
                      <a:endParaRPr lang="fa-I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u="none" strike="noStrike" dirty="0">
                          <a:effectLst/>
                        </a:rPr>
                        <a:t>گزارش دهی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u="none" strike="noStrike" dirty="0">
                          <a:effectLst/>
                        </a:rPr>
                        <a:t>سایر فعالیتها</a:t>
                      </a:r>
                      <a:endParaRPr lang="fa-I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درصد پایش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دوم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 </a:t>
                      </a:r>
                      <a:r>
                        <a:rPr lang="fa-I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درصد پایش </a:t>
                      </a:r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اول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درصد تغییر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رتبه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اسلام آباد غرب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قصرشیرین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کرمانشاه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پاوه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سرپل ذهاب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99.2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گیلانغرب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99.2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49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روانسر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99.7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جوانرود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99.6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دالاهو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کنگاور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هرسین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97.6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ثلاث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97.1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سنقر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93.9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97.1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97.1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2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صحنه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93.5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94.3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793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میانگین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4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62633"/>
              </p:ext>
            </p:extLst>
          </p:nvPr>
        </p:nvGraphicFramePr>
        <p:xfrm>
          <a:off x="142164" y="152400"/>
          <a:ext cx="8881280" cy="6629399"/>
        </p:xfrm>
        <a:graphic>
          <a:graphicData uri="http://schemas.openxmlformats.org/drawingml/2006/table">
            <a:tbl>
              <a:tblPr rtl="1"/>
              <a:tblGrid>
                <a:gridCol w="2024059"/>
                <a:gridCol w="1639833"/>
                <a:gridCol w="1639833"/>
                <a:gridCol w="1743402"/>
                <a:gridCol w="1834153"/>
              </a:tblGrid>
              <a:tr h="594946"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جدول اولویت های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ستادی شبکه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ها بر اساس نتایج پایش </a:t>
                      </a:r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فروردین 1394به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تفکیک برنامه و فرآیند 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946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شهرستان</a:t>
                      </a:r>
                    </a:p>
                  </a:txBody>
                  <a:tcPr marL="7543" marR="7543" marT="7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بر اساس برنامه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بر اساس فرآیند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اول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دوم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اول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اولویت دوم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اسلام آباد غرب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قصرشیرین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62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کرمانشاه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نگهداری وضعیت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نگهداری وضعیت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پاوه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سایر فعالیتها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سرپل ذهاب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باروری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</a:t>
                      </a:r>
                      <a:r>
                        <a:rPr lang="fa-I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گیلانغرب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تعذیه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روانسر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کودکان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جوانرود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سالمندان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پایش و ارزشیابی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دالاهو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باروری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برنامه ریزی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کنگاور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کودکان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سایر فعالیتها</a:t>
                      </a: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F32D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هرسین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/>
                        <a:t>بهبود تغذیه</a:t>
                      </a:r>
                      <a:endParaRPr lang="fa-IR" sz="1600" b="1" dirty="0"/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/>
                        <a:t>-</a:t>
                      </a:r>
                      <a:endParaRPr lang="fa-IR" sz="1600" b="1" dirty="0"/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/>
                        <a:t>برنامه ریزی</a:t>
                      </a:r>
                      <a:endParaRPr lang="fa-IR" sz="1600" b="1" dirty="0"/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/>
                        <a:t>پایش و ارزشیابی</a:t>
                      </a:r>
                      <a:endParaRPr lang="fa-IR" sz="1600" b="1" dirty="0"/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ثلاث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مادران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کودکان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سنقر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بهبود تغذیه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باروری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پایش و ارزشیابی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  <a:tr h="31872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صحنه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باروری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سالمندان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برنامه ریزی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سازماندهی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43" marR="7543" marT="754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F58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95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532</Words>
  <Application>Microsoft Office PowerPoint</Application>
  <PresentationFormat>On-screen Show (4:3)</PresentationFormat>
  <Paragraphs>394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Jamshidpoor</dc:creator>
  <cp:lastModifiedBy>health</cp:lastModifiedBy>
  <cp:revision>45</cp:revision>
  <cp:lastPrinted>2015-05-10T13:01:54Z</cp:lastPrinted>
  <dcterms:created xsi:type="dcterms:W3CDTF">2015-01-25T06:45:04Z</dcterms:created>
  <dcterms:modified xsi:type="dcterms:W3CDTF">2015-05-10T15:54:22Z</dcterms:modified>
</cp:coreProperties>
</file>