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plotArea>
      <c:layout>
        <c:manualLayout>
          <c:layoutTarget val="inner"/>
          <c:xMode val="edge"/>
          <c:yMode val="edge"/>
          <c:x val="0.22530730533683291"/>
          <c:y val="3.7511665208515621E-2"/>
          <c:w val="0.59675984251968572"/>
          <c:h val="0.68893627879848363"/>
        </c:manualLayout>
      </c:layout>
      <c:lineChart>
        <c:grouping val="standard"/>
        <c:ser>
          <c:idx val="0"/>
          <c:order val="0"/>
          <c:cat>
            <c:strRef>
              <c:f>Sheet2!$A$2:$A$15</c:f>
              <c:strCache>
                <c:ptCount val="14"/>
                <c:pt idx="0">
                  <c:v>اسلام اباد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 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سنقر</c:v>
                </c:pt>
                <c:pt idx="7">
                  <c:v>صحنه</c:v>
                </c:pt>
                <c:pt idx="8">
                  <c:v>قصرشیرین </c:v>
                </c:pt>
                <c:pt idx="9">
                  <c:v>کرمانشاه</c:v>
                </c:pt>
                <c:pt idx="10">
                  <c:v>کنگاور</c:v>
                </c:pt>
                <c:pt idx="11">
                  <c:v>گیلانغرب</c:v>
                </c:pt>
                <c:pt idx="12">
                  <c:v>هرسین</c:v>
                </c:pt>
                <c:pt idx="13">
                  <c:v>سرپلذهاب</c:v>
                </c:pt>
              </c:strCache>
            </c:strRef>
          </c:cat>
          <c:val>
            <c:numRef>
              <c:f>Sheet2!$B$2:$B$15</c:f>
              <c:numCache>
                <c:formatCode>General</c:formatCode>
                <c:ptCount val="14"/>
                <c:pt idx="0">
                  <c:v>82</c:v>
                </c:pt>
                <c:pt idx="1">
                  <c:v>67</c:v>
                </c:pt>
                <c:pt idx="2">
                  <c:v>79</c:v>
                </c:pt>
                <c:pt idx="3">
                  <c:v>82</c:v>
                </c:pt>
                <c:pt idx="4">
                  <c:v>96</c:v>
                </c:pt>
                <c:pt idx="5">
                  <c:v>99</c:v>
                </c:pt>
                <c:pt idx="6">
                  <c:v>97</c:v>
                </c:pt>
                <c:pt idx="7">
                  <c:v>80</c:v>
                </c:pt>
                <c:pt idx="8">
                  <c:v>50</c:v>
                </c:pt>
                <c:pt idx="9">
                  <c:v>91</c:v>
                </c:pt>
                <c:pt idx="10">
                  <c:v>60</c:v>
                </c:pt>
                <c:pt idx="11">
                  <c:v>97</c:v>
                </c:pt>
                <c:pt idx="12">
                  <c:v>60</c:v>
                </c:pt>
                <c:pt idx="13">
                  <c:v>90</c:v>
                </c:pt>
              </c:numCache>
            </c:numRef>
          </c:val>
        </c:ser>
        <c:marker val="1"/>
        <c:axId val="66578688"/>
        <c:axId val="66727936"/>
      </c:lineChart>
      <c:catAx>
        <c:axId val="66578688"/>
        <c:scaling>
          <c:orientation val="maxMin"/>
        </c:scaling>
        <c:axPos val="b"/>
        <c:tickLblPos val="nextTo"/>
        <c:crossAx val="66727936"/>
        <c:crosses val="autoZero"/>
        <c:auto val="1"/>
        <c:lblAlgn val="ctr"/>
        <c:lblOffset val="100"/>
      </c:catAx>
      <c:valAx>
        <c:axId val="66727936"/>
        <c:scaling>
          <c:orientation val="minMax"/>
        </c:scaling>
        <c:axPos val="r"/>
        <c:majorGridlines/>
        <c:numFmt formatCode="General" sourceLinked="1"/>
        <c:tickLblPos val="nextTo"/>
        <c:crossAx val="66578688"/>
        <c:crosses val="autoZero"/>
        <c:crossBetween val="between"/>
      </c:valAx>
    </c:plotArea>
    <c:legend>
      <c:legendPos val="l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F12FE7-1B91-4FC4-A27E-815FD90DC22C}" type="datetimeFigureOut">
              <a:rPr lang="fa-IR" smtClean="0"/>
              <a:pPr/>
              <a:t>1436/05/12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438C1C-5679-4845-85FA-796841FF324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واحد داروئی</a:t>
            </a:r>
          </a:p>
          <a:p>
            <a:r>
              <a:rPr lang="fa-IR" dirty="0" smtClean="0"/>
              <a:t>بهمن 93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خلا صه نتایج پایش شهرستانها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198" y="285735"/>
          <a:ext cx="8229602" cy="70104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7379"/>
                <a:gridCol w="1534463"/>
                <a:gridCol w="1645920"/>
                <a:gridCol w="1645920"/>
                <a:gridCol w="1645920"/>
              </a:tblGrid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نام شهرستانها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سازماندهی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پایش و ارزشیابی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سایر فعالیتها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جمع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اسلام اباد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82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پاوه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67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ثلاث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79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جوانرود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82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دالاهو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96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روانسر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99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سنقر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97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صحنه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80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قصرشیرین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50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کرمانشاه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91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کنگاور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60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گیلانغرب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97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هرسین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60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سرپلذهاب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90</a:t>
                      </a:r>
                      <a:endParaRPr lang="fa-IR" dirty="0"/>
                    </a:p>
                  </a:txBody>
                  <a:tcPr/>
                </a:tc>
              </a:tr>
              <a:tr h="438151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میانگین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81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نمودار نتایج پایش شهرستانها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98</Words>
  <Application>Microsoft Office PowerPoint</Application>
  <PresentationFormat>On-screen Show (4:3)</PresentationFormat>
  <Paragraphs>84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خلا صه نتایج پایش شهرستانها</vt:lpstr>
      <vt:lpstr>Slide 2</vt:lpstr>
      <vt:lpstr>نمودار نتایج پایش شهرستانها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</dc:creator>
  <cp:lastModifiedBy>dr</cp:lastModifiedBy>
  <cp:revision>8</cp:revision>
  <dcterms:created xsi:type="dcterms:W3CDTF">2015-03-02T06:04:58Z</dcterms:created>
  <dcterms:modified xsi:type="dcterms:W3CDTF">2015-03-02T09:00:21Z</dcterms:modified>
</cp:coreProperties>
</file>